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oiret One"/>
      <p:regular r:id="rId38"/>
    </p:embeddedFont>
    <p:embeddedFont>
      <p:font typeface="Oxygen Light"/>
      <p:regular r:id="rId39"/>
      <p:bold r:id="rId40"/>
    </p:embeddedFont>
    <p:embeddedFont>
      <p:font typeface="Oxygen"/>
      <p:regular r:id="rId41"/>
      <p:bold r:id="rId42"/>
    </p:embeddedFont>
    <p:embeddedFont>
      <p:font typeface="Roboto"/>
      <p:regular r:id="rId43"/>
      <p:bold r:id="rId44"/>
      <p:italic r:id="rId45"/>
      <p:boldItalic r:id="rId46"/>
    </p:embeddedFont>
    <p:embeddedFont>
      <p:font typeface="Anaheim"/>
      <p:regular r:id="rId47"/>
    </p:embeddedFont>
    <p:embeddedFont>
      <p:font typeface="Bebas Neue"/>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xygenLight-bold.fntdata"/><Relationship Id="rId20" Type="http://schemas.openxmlformats.org/officeDocument/2006/relationships/slide" Target="slides/slide15.xml"/><Relationship Id="rId42" Type="http://schemas.openxmlformats.org/officeDocument/2006/relationships/font" Target="fonts/Oxygen-bold.fntdata"/><Relationship Id="rId41" Type="http://schemas.openxmlformats.org/officeDocument/2006/relationships/font" Target="fonts/Oxygen-regular.fntdata"/><Relationship Id="rId22" Type="http://schemas.openxmlformats.org/officeDocument/2006/relationships/slide" Target="slides/slide17.xml"/><Relationship Id="rId44" Type="http://schemas.openxmlformats.org/officeDocument/2006/relationships/font" Target="fonts/Roboto-bold.fntdata"/><Relationship Id="rId21" Type="http://schemas.openxmlformats.org/officeDocument/2006/relationships/slide" Target="slides/slide16.xml"/><Relationship Id="rId43" Type="http://schemas.openxmlformats.org/officeDocument/2006/relationships/font" Target="fonts/Roboto-regular.fntdata"/><Relationship Id="rId24" Type="http://schemas.openxmlformats.org/officeDocument/2006/relationships/slide" Target="slides/slide19.xml"/><Relationship Id="rId46" Type="http://schemas.openxmlformats.org/officeDocument/2006/relationships/font" Target="fonts/Roboto-boldItalic.fntdata"/><Relationship Id="rId23" Type="http://schemas.openxmlformats.org/officeDocument/2006/relationships/slide" Target="slides/slide18.xml"/><Relationship Id="rId45"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BebasNeue-regular.fntdata"/><Relationship Id="rId25" Type="http://schemas.openxmlformats.org/officeDocument/2006/relationships/slide" Target="slides/slide20.xml"/><Relationship Id="rId47" Type="http://schemas.openxmlformats.org/officeDocument/2006/relationships/font" Target="fonts/Anaheim-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xygenLight-regular.fntdata"/><Relationship Id="rId16" Type="http://schemas.openxmlformats.org/officeDocument/2006/relationships/slide" Target="slides/slide11.xml"/><Relationship Id="rId38" Type="http://schemas.openxmlformats.org/officeDocument/2006/relationships/font" Target="fonts/PoiretOn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b73c9919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b73c9919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c142be393_1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c142be393_1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c3aaf912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c3aaf912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c142be393_1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ec142be393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c142be393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c142be393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c3aaf948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c3aaf948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c439249f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c439249f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b73c9919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b73c9919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b73c991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b73c991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c142be393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ec142be393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c142be393_1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ec142be393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25f85ca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25f85ca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c3aaf91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c3aaf91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c3aaf91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c3aaf91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c142be393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ec142be393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c3aaf94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c3aaf94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c439249f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c439249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c3aaf912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c3aaf912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c3aaf912c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c3aaf912c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c439249f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c439249f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c142ae17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c142ae17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c439249f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c439249f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c439249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c439249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c3aaf912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c3aaf912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c3aaf912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ec3aaf912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c3aaf912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c3aaf912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b73c991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b73c991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b73c991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b73c991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b73c9919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b73c9919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c142be393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ec142be393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c3aaf94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c3aaf94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b73c9919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b73c9919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 Id="rId6"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4006"/>
          </a:xfrm>
          <a:prstGeom prst="rect">
            <a:avLst/>
          </a:prstGeom>
          <a:noFill/>
          <a:ln>
            <a:noFill/>
          </a:ln>
        </p:spPr>
      </p:pic>
      <p:sp>
        <p:nvSpPr>
          <p:cNvPr id="10" name="Google Shape;10;p2"/>
          <p:cNvSpPr txBox="1"/>
          <p:nvPr>
            <p:ph type="ctrTitle"/>
          </p:nvPr>
        </p:nvSpPr>
        <p:spPr>
          <a:xfrm>
            <a:off x="4149000" y="970200"/>
            <a:ext cx="3852000" cy="24105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b="1" sz="4400">
                <a:latin typeface="Poiret One"/>
                <a:ea typeface="Poiret One"/>
                <a:cs typeface="Poiret One"/>
                <a:sym typeface="Poire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4149000" y="3380700"/>
            <a:ext cx="38520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pic>
        <p:nvPicPr>
          <p:cNvPr id="47" name="Google Shape;47;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 name="Google Shape;4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atin typeface="Oxygen"/>
                <a:ea typeface="Oxygen"/>
                <a:cs typeface="Oxygen"/>
                <a:sym typeface="Oxygen"/>
              </a:defRPr>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1" name="Shape 51"/>
        <p:cNvGrpSpPr/>
        <p:nvPr/>
      </p:nvGrpSpPr>
      <p:grpSpPr>
        <a:xfrm>
          <a:off x="0" y="0"/>
          <a:ext cx="0" cy="0"/>
          <a:chOff x="0" y="0"/>
          <a:chExt cx="0" cy="0"/>
        </a:xfrm>
      </p:grpSpPr>
      <p:pic>
        <p:nvPicPr>
          <p:cNvPr id="52" name="Google Shape;52;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3"/>
          <p:cNvSpPr txBox="1"/>
          <p:nvPr>
            <p:ph type="title"/>
          </p:nvPr>
        </p:nvSpPr>
        <p:spPr>
          <a:xfrm>
            <a:off x="720000" y="28044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3"/>
          <p:cNvSpPr txBox="1"/>
          <p:nvPr>
            <p:ph hasCustomPrompt="1" idx="2" type="title"/>
          </p:nvPr>
        </p:nvSpPr>
        <p:spPr>
          <a:xfrm>
            <a:off x="720000" y="1589526"/>
            <a:ext cx="2336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idx="1" type="subTitle"/>
          </p:nvPr>
        </p:nvSpPr>
        <p:spPr>
          <a:xfrm>
            <a:off x="720000" y="3177110"/>
            <a:ext cx="2336400" cy="87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6" name="Google Shape;56;p13"/>
          <p:cNvSpPr txBox="1"/>
          <p:nvPr>
            <p:ph idx="3" type="title"/>
          </p:nvPr>
        </p:nvSpPr>
        <p:spPr>
          <a:xfrm>
            <a:off x="3403800" y="28044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7" name="Google Shape;57;p13"/>
          <p:cNvSpPr txBox="1"/>
          <p:nvPr>
            <p:ph hasCustomPrompt="1" idx="4" type="title"/>
          </p:nvPr>
        </p:nvSpPr>
        <p:spPr>
          <a:xfrm>
            <a:off x="3403800" y="1589526"/>
            <a:ext cx="2336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5" type="subTitle"/>
          </p:nvPr>
        </p:nvSpPr>
        <p:spPr>
          <a:xfrm>
            <a:off x="3403800" y="3177110"/>
            <a:ext cx="2336400" cy="87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9" name="Google Shape;59;p13"/>
          <p:cNvSpPr txBox="1"/>
          <p:nvPr>
            <p:ph idx="6" type="title"/>
          </p:nvPr>
        </p:nvSpPr>
        <p:spPr>
          <a:xfrm>
            <a:off x="6087600" y="28044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 name="Google Shape;60;p13"/>
          <p:cNvSpPr txBox="1"/>
          <p:nvPr>
            <p:ph hasCustomPrompt="1" idx="7" type="title"/>
          </p:nvPr>
        </p:nvSpPr>
        <p:spPr>
          <a:xfrm>
            <a:off x="6087600" y="1589526"/>
            <a:ext cx="2336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8" type="subTitle"/>
          </p:nvPr>
        </p:nvSpPr>
        <p:spPr>
          <a:xfrm>
            <a:off x="6087600" y="3177110"/>
            <a:ext cx="2336400" cy="87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62" name="Google Shape;62;p13"/>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b="0" l="0" r="0" t="0"/>
          <a:stretch/>
        </p:blipFill>
        <p:spPr>
          <a:xfrm>
            <a:off x="0" y="0"/>
            <a:ext cx="9144000" cy="5143489"/>
          </a:xfrm>
          <a:prstGeom prst="rect">
            <a:avLst/>
          </a:prstGeom>
          <a:noFill/>
          <a:ln>
            <a:noFill/>
          </a:ln>
        </p:spPr>
      </p:pic>
      <p:sp>
        <p:nvSpPr>
          <p:cNvPr id="65" name="Google Shape;65;p14"/>
          <p:cNvSpPr txBox="1"/>
          <p:nvPr>
            <p:ph type="title"/>
          </p:nvPr>
        </p:nvSpPr>
        <p:spPr>
          <a:xfrm>
            <a:off x="720000" y="685600"/>
            <a:ext cx="4211100" cy="34059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sz="4100">
                <a:solidFill>
                  <a:schemeClr val="lt1"/>
                </a:solidFill>
              </a:defRPr>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6" name="Shape 66"/>
        <p:cNvGrpSpPr/>
        <p:nvPr/>
      </p:nvGrpSpPr>
      <p:grpSpPr>
        <a:xfrm>
          <a:off x="0" y="0"/>
          <a:ext cx="0" cy="0"/>
          <a:chOff x="0" y="0"/>
          <a:chExt cx="0" cy="0"/>
        </a:xfrm>
      </p:grpSpPr>
      <p:pic>
        <p:nvPicPr>
          <p:cNvPr id="67" name="Google Shape;67;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 name="Google Shape;68;p15"/>
          <p:cNvSpPr txBox="1"/>
          <p:nvPr>
            <p:ph idx="1" type="subTitle"/>
          </p:nvPr>
        </p:nvSpPr>
        <p:spPr>
          <a:xfrm>
            <a:off x="720000" y="1452575"/>
            <a:ext cx="4461600" cy="284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Font typeface="Maven Pro"/>
              <a:buChar char="●"/>
              <a:defRPr sz="1600">
                <a:latin typeface="Oxygen"/>
                <a:ea typeface="Oxygen"/>
                <a:cs typeface="Oxygen"/>
                <a:sym typeface="Oxygen"/>
              </a:defRPr>
            </a:lvl1pPr>
            <a:lvl2pPr lvl="1">
              <a:spcBef>
                <a:spcPts val="1600"/>
              </a:spcBef>
              <a:spcAft>
                <a:spcPts val="0"/>
              </a:spcAft>
              <a:buClr>
                <a:srgbClr val="024427"/>
              </a:buClr>
              <a:buSzPts val="1400"/>
              <a:buFont typeface="Maven Pro"/>
              <a:buChar char="○"/>
              <a:defRPr/>
            </a:lvl2pPr>
            <a:lvl3pPr lvl="2">
              <a:spcBef>
                <a:spcPts val="1600"/>
              </a:spcBef>
              <a:spcAft>
                <a:spcPts val="0"/>
              </a:spcAft>
              <a:buClr>
                <a:srgbClr val="024427"/>
              </a:buClr>
              <a:buSzPts val="1400"/>
              <a:buFont typeface="Maven Pro"/>
              <a:buChar char="■"/>
              <a:defRPr/>
            </a:lvl3pPr>
            <a:lvl4pPr lvl="3">
              <a:spcBef>
                <a:spcPts val="1600"/>
              </a:spcBef>
              <a:spcAft>
                <a:spcPts val="0"/>
              </a:spcAft>
              <a:buClr>
                <a:srgbClr val="024427"/>
              </a:buClr>
              <a:buSzPts val="1400"/>
              <a:buFont typeface="Maven Pro"/>
              <a:buChar char="●"/>
              <a:defRPr/>
            </a:lvl4pPr>
            <a:lvl5pPr lvl="4">
              <a:spcBef>
                <a:spcPts val="1600"/>
              </a:spcBef>
              <a:spcAft>
                <a:spcPts val="0"/>
              </a:spcAft>
              <a:buClr>
                <a:srgbClr val="024427"/>
              </a:buClr>
              <a:buSzPts val="1400"/>
              <a:buFont typeface="Maven Pro"/>
              <a:buChar char="○"/>
              <a:defRPr/>
            </a:lvl5pPr>
            <a:lvl6pPr lvl="5">
              <a:spcBef>
                <a:spcPts val="1600"/>
              </a:spcBef>
              <a:spcAft>
                <a:spcPts val="0"/>
              </a:spcAft>
              <a:buClr>
                <a:srgbClr val="024427"/>
              </a:buClr>
              <a:buSzPts val="1400"/>
              <a:buFont typeface="Maven Pro"/>
              <a:buChar char="■"/>
              <a:defRPr/>
            </a:lvl6pPr>
            <a:lvl7pPr lvl="6">
              <a:spcBef>
                <a:spcPts val="1600"/>
              </a:spcBef>
              <a:spcAft>
                <a:spcPts val="0"/>
              </a:spcAft>
              <a:buClr>
                <a:srgbClr val="024427"/>
              </a:buClr>
              <a:buSzPts val="1400"/>
              <a:buFont typeface="Maven Pro"/>
              <a:buChar char="●"/>
              <a:defRPr/>
            </a:lvl7pPr>
            <a:lvl8pPr lvl="7">
              <a:spcBef>
                <a:spcPts val="1600"/>
              </a:spcBef>
              <a:spcAft>
                <a:spcPts val="0"/>
              </a:spcAft>
              <a:buClr>
                <a:srgbClr val="024427"/>
              </a:buClr>
              <a:buSzPts val="1400"/>
              <a:buFont typeface="Maven Pro"/>
              <a:buChar char="○"/>
              <a:defRPr/>
            </a:lvl8pPr>
            <a:lvl9pPr lvl="8">
              <a:spcBef>
                <a:spcPts val="1600"/>
              </a:spcBef>
              <a:spcAft>
                <a:spcPts val="1600"/>
              </a:spcAft>
              <a:buClr>
                <a:srgbClr val="024427"/>
              </a:buClr>
              <a:buSzPts val="1400"/>
              <a:buFont typeface="Maven Pro"/>
              <a:buChar char="■"/>
              <a:defRPr/>
            </a:lvl9pPr>
          </a:lstStyle>
          <a:p/>
        </p:txBody>
      </p:sp>
      <p:sp>
        <p:nvSpPr>
          <p:cNvPr id="69" name="Google Shape;6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0" name="Shape 70"/>
        <p:cNvGrpSpPr/>
        <p:nvPr/>
      </p:nvGrpSpPr>
      <p:grpSpPr>
        <a:xfrm>
          <a:off x="0" y="0"/>
          <a:ext cx="0" cy="0"/>
          <a:chOff x="0" y="0"/>
          <a:chExt cx="0" cy="0"/>
        </a:xfrm>
      </p:grpSpPr>
      <p:pic>
        <p:nvPicPr>
          <p:cNvPr id="71" name="Google Shape;71;p16"/>
          <p:cNvPicPr preferRelativeResize="0"/>
          <p:nvPr/>
        </p:nvPicPr>
        <p:blipFill>
          <a:blip r:embed="rId2">
            <a:alphaModFix/>
          </a:blip>
          <a:stretch>
            <a:fillRect/>
          </a:stretch>
        </p:blipFill>
        <p:spPr>
          <a:xfrm>
            <a:off x="0" y="0"/>
            <a:ext cx="9144000" cy="5143505"/>
          </a:xfrm>
          <a:prstGeom prst="rect">
            <a:avLst/>
          </a:prstGeom>
          <a:noFill/>
          <a:ln>
            <a:noFill/>
          </a:ln>
        </p:spPr>
      </p:pic>
      <p:sp>
        <p:nvSpPr>
          <p:cNvPr id="72" name="Google Shape;72;p16"/>
          <p:cNvSpPr txBox="1"/>
          <p:nvPr>
            <p:ph type="title"/>
          </p:nvPr>
        </p:nvSpPr>
        <p:spPr>
          <a:xfrm>
            <a:off x="2290025" y="3353475"/>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3" name="Google Shape;73;p16"/>
          <p:cNvSpPr txBox="1"/>
          <p:nvPr>
            <p:ph idx="1" type="subTitle"/>
          </p:nvPr>
        </p:nvSpPr>
        <p:spPr>
          <a:xfrm>
            <a:off x="1454700" y="2052475"/>
            <a:ext cx="6234600" cy="124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5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74" name="Shape 74"/>
        <p:cNvGrpSpPr/>
        <p:nvPr/>
      </p:nvGrpSpPr>
      <p:grpSpPr>
        <a:xfrm>
          <a:off x="0" y="0"/>
          <a:ext cx="0" cy="0"/>
          <a:chOff x="0" y="0"/>
          <a:chExt cx="0" cy="0"/>
        </a:xfrm>
      </p:grpSpPr>
      <p:pic>
        <p:nvPicPr>
          <p:cNvPr id="75" name="Google Shape;75;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76" name="Google Shape;76;p17"/>
          <p:cNvSpPr txBox="1"/>
          <p:nvPr>
            <p:ph idx="1" type="subTitle"/>
          </p:nvPr>
        </p:nvSpPr>
        <p:spPr>
          <a:xfrm>
            <a:off x="1057950" y="3689600"/>
            <a:ext cx="2785800" cy="91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 name="Google Shape;7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17"/>
          <p:cNvSpPr txBox="1"/>
          <p:nvPr>
            <p:ph idx="2" type="subTitle"/>
          </p:nvPr>
        </p:nvSpPr>
        <p:spPr>
          <a:xfrm>
            <a:off x="5275850" y="3689600"/>
            <a:ext cx="2785800" cy="91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 name="Google Shape;79;p17"/>
          <p:cNvSpPr txBox="1"/>
          <p:nvPr>
            <p:ph idx="3" type="subTitle"/>
          </p:nvPr>
        </p:nvSpPr>
        <p:spPr>
          <a:xfrm>
            <a:off x="1057800" y="3128600"/>
            <a:ext cx="2785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80" name="Google Shape;80;p17"/>
          <p:cNvSpPr txBox="1"/>
          <p:nvPr>
            <p:ph idx="4" type="subTitle"/>
          </p:nvPr>
        </p:nvSpPr>
        <p:spPr>
          <a:xfrm>
            <a:off x="5275850" y="3128600"/>
            <a:ext cx="2785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1" name="Shape 81"/>
        <p:cNvGrpSpPr/>
        <p:nvPr/>
      </p:nvGrpSpPr>
      <p:grpSpPr>
        <a:xfrm>
          <a:off x="0" y="0"/>
          <a:ext cx="0" cy="0"/>
          <a:chOff x="0" y="0"/>
          <a:chExt cx="0" cy="0"/>
        </a:xfrm>
      </p:grpSpPr>
      <p:pic>
        <p:nvPicPr>
          <p:cNvPr id="82" name="Google Shape;82;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83" name="Google Shape;8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8"/>
          <p:cNvSpPr txBox="1"/>
          <p:nvPr>
            <p:ph idx="2" type="title"/>
          </p:nvPr>
        </p:nvSpPr>
        <p:spPr>
          <a:xfrm>
            <a:off x="720000" y="29485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5" name="Google Shape;85;p18"/>
          <p:cNvSpPr txBox="1"/>
          <p:nvPr>
            <p:ph idx="1" type="subTitle"/>
          </p:nvPr>
        </p:nvSpPr>
        <p:spPr>
          <a:xfrm>
            <a:off x="720000" y="3315275"/>
            <a:ext cx="23364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18"/>
          <p:cNvSpPr txBox="1"/>
          <p:nvPr>
            <p:ph idx="3" type="title"/>
          </p:nvPr>
        </p:nvSpPr>
        <p:spPr>
          <a:xfrm>
            <a:off x="3403800" y="29485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7" name="Google Shape;87;p18"/>
          <p:cNvSpPr txBox="1"/>
          <p:nvPr>
            <p:ph idx="4" type="subTitle"/>
          </p:nvPr>
        </p:nvSpPr>
        <p:spPr>
          <a:xfrm>
            <a:off x="3403800" y="3315275"/>
            <a:ext cx="23364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8" name="Google Shape;88;p18"/>
          <p:cNvSpPr txBox="1"/>
          <p:nvPr>
            <p:ph idx="5" type="title"/>
          </p:nvPr>
        </p:nvSpPr>
        <p:spPr>
          <a:xfrm>
            <a:off x="6087600" y="29485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 name="Google Shape;89;p18"/>
          <p:cNvSpPr txBox="1"/>
          <p:nvPr>
            <p:ph idx="6" type="subTitle"/>
          </p:nvPr>
        </p:nvSpPr>
        <p:spPr>
          <a:xfrm>
            <a:off x="6087600" y="3315275"/>
            <a:ext cx="23364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0" name="Shape 90"/>
        <p:cNvGrpSpPr/>
        <p:nvPr/>
      </p:nvGrpSpPr>
      <p:grpSpPr>
        <a:xfrm>
          <a:off x="0" y="0"/>
          <a:ext cx="0" cy="0"/>
          <a:chOff x="0" y="0"/>
          <a:chExt cx="0" cy="0"/>
        </a:xfrm>
      </p:grpSpPr>
      <p:pic>
        <p:nvPicPr>
          <p:cNvPr id="91" name="Google Shape;91;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9"/>
          <p:cNvSpPr txBox="1"/>
          <p:nvPr>
            <p:ph idx="2" type="title"/>
          </p:nvPr>
        </p:nvSpPr>
        <p:spPr>
          <a:xfrm>
            <a:off x="1811453" y="1479425"/>
            <a:ext cx="248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4" name="Google Shape;94;p19"/>
          <p:cNvSpPr txBox="1"/>
          <p:nvPr>
            <p:ph idx="1" type="subTitle"/>
          </p:nvPr>
        </p:nvSpPr>
        <p:spPr>
          <a:xfrm>
            <a:off x="1811453" y="1851750"/>
            <a:ext cx="2480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 name="Google Shape;95;p19"/>
          <p:cNvSpPr txBox="1"/>
          <p:nvPr>
            <p:ph idx="3" type="title"/>
          </p:nvPr>
        </p:nvSpPr>
        <p:spPr>
          <a:xfrm>
            <a:off x="5749500" y="1479425"/>
            <a:ext cx="248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6" name="Google Shape;96;p19"/>
          <p:cNvSpPr txBox="1"/>
          <p:nvPr>
            <p:ph idx="4" type="subTitle"/>
          </p:nvPr>
        </p:nvSpPr>
        <p:spPr>
          <a:xfrm>
            <a:off x="5749500" y="1851752"/>
            <a:ext cx="2480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 name="Google Shape;97;p19"/>
          <p:cNvSpPr txBox="1"/>
          <p:nvPr>
            <p:ph idx="5" type="title"/>
          </p:nvPr>
        </p:nvSpPr>
        <p:spPr>
          <a:xfrm>
            <a:off x="1811450" y="3091625"/>
            <a:ext cx="248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8" name="Google Shape;98;p19"/>
          <p:cNvSpPr txBox="1"/>
          <p:nvPr>
            <p:ph idx="6" type="subTitle"/>
          </p:nvPr>
        </p:nvSpPr>
        <p:spPr>
          <a:xfrm>
            <a:off x="1811450" y="3463950"/>
            <a:ext cx="2480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 name="Google Shape;99;p19"/>
          <p:cNvSpPr txBox="1"/>
          <p:nvPr>
            <p:ph idx="7" type="title"/>
          </p:nvPr>
        </p:nvSpPr>
        <p:spPr>
          <a:xfrm>
            <a:off x="5749500" y="3091623"/>
            <a:ext cx="248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0" name="Google Shape;100;p19"/>
          <p:cNvSpPr txBox="1"/>
          <p:nvPr>
            <p:ph idx="8" type="subTitle"/>
          </p:nvPr>
        </p:nvSpPr>
        <p:spPr>
          <a:xfrm>
            <a:off x="5749500" y="3463950"/>
            <a:ext cx="2480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1" name="Shape 101"/>
        <p:cNvGrpSpPr/>
        <p:nvPr/>
      </p:nvGrpSpPr>
      <p:grpSpPr>
        <a:xfrm>
          <a:off x="0" y="0"/>
          <a:ext cx="0" cy="0"/>
          <a:chOff x="0" y="0"/>
          <a:chExt cx="0" cy="0"/>
        </a:xfrm>
      </p:grpSpPr>
      <p:pic>
        <p:nvPicPr>
          <p:cNvPr id="102" name="Google Shape;102;p20"/>
          <p:cNvPicPr preferRelativeResize="0"/>
          <p:nvPr/>
        </p:nvPicPr>
        <p:blipFill rotWithShape="1">
          <a:blip r:embed="rId2">
            <a:alphaModFix/>
          </a:blip>
          <a:srcRect b="10" l="0" r="0" t="0"/>
          <a:stretch/>
        </p:blipFill>
        <p:spPr>
          <a:xfrm>
            <a:off x="0" y="0"/>
            <a:ext cx="9143999" cy="5143502"/>
          </a:xfrm>
          <a:prstGeom prst="rect">
            <a:avLst/>
          </a:prstGeom>
          <a:noFill/>
          <a:ln>
            <a:noFill/>
          </a:ln>
        </p:spPr>
      </p:pic>
      <p:sp>
        <p:nvSpPr>
          <p:cNvPr id="103" name="Google Shape;10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0"/>
          <p:cNvSpPr txBox="1"/>
          <p:nvPr>
            <p:ph idx="2" type="title"/>
          </p:nvPr>
        </p:nvSpPr>
        <p:spPr>
          <a:xfrm>
            <a:off x="788550" y="1881312"/>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5" name="Google Shape;105;p20"/>
          <p:cNvSpPr txBox="1"/>
          <p:nvPr>
            <p:ph idx="1" type="subTitle"/>
          </p:nvPr>
        </p:nvSpPr>
        <p:spPr>
          <a:xfrm>
            <a:off x="720013" y="2193175"/>
            <a:ext cx="2442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 name="Google Shape;106;p20"/>
          <p:cNvSpPr txBox="1"/>
          <p:nvPr>
            <p:ph idx="3" type="title"/>
          </p:nvPr>
        </p:nvSpPr>
        <p:spPr>
          <a:xfrm>
            <a:off x="3419250" y="1881312"/>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 name="Google Shape;107;p20"/>
          <p:cNvSpPr txBox="1"/>
          <p:nvPr>
            <p:ph idx="4" type="subTitle"/>
          </p:nvPr>
        </p:nvSpPr>
        <p:spPr>
          <a:xfrm>
            <a:off x="3331962" y="2193175"/>
            <a:ext cx="2480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 name="Google Shape;108;p20"/>
          <p:cNvSpPr txBox="1"/>
          <p:nvPr>
            <p:ph idx="5" type="title"/>
          </p:nvPr>
        </p:nvSpPr>
        <p:spPr>
          <a:xfrm>
            <a:off x="788550" y="3749587"/>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 name="Google Shape;109;p20"/>
          <p:cNvSpPr txBox="1"/>
          <p:nvPr>
            <p:ph idx="6" type="subTitle"/>
          </p:nvPr>
        </p:nvSpPr>
        <p:spPr>
          <a:xfrm>
            <a:off x="720000" y="4061350"/>
            <a:ext cx="2442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 name="Google Shape;110;p20"/>
          <p:cNvSpPr txBox="1"/>
          <p:nvPr>
            <p:ph idx="7" type="title"/>
          </p:nvPr>
        </p:nvSpPr>
        <p:spPr>
          <a:xfrm>
            <a:off x="3419250" y="3749587"/>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1" name="Google Shape;111;p20"/>
          <p:cNvSpPr txBox="1"/>
          <p:nvPr>
            <p:ph idx="8" type="subTitle"/>
          </p:nvPr>
        </p:nvSpPr>
        <p:spPr>
          <a:xfrm>
            <a:off x="3331950" y="4061350"/>
            <a:ext cx="2480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 name="Google Shape;112;p20"/>
          <p:cNvSpPr txBox="1"/>
          <p:nvPr>
            <p:ph idx="9" type="title"/>
          </p:nvPr>
        </p:nvSpPr>
        <p:spPr>
          <a:xfrm>
            <a:off x="6049924" y="1881312"/>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3" name="Google Shape;113;p20"/>
          <p:cNvSpPr txBox="1"/>
          <p:nvPr>
            <p:ph idx="13" type="subTitle"/>
          </p:nvPr>
        </p:nvSpPr>
        <p:spPr>
          <a:xfrm>
            <a:off x="5981387" y="2193175"/>
            <a:ext cx="2442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20"/>
          <p:cNvSpPr txBox="1"/>
          <p:nvPr>
            <p:ph idx="14" type="title"/>
          </p:nvPr>
        </p:nvSpPr>
        <p:spPr>
          <a:xfrm>
            <a:off x="6049924" y="3749587"/>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5" name="Google Shape;115;p20"/>
          <p:cNvSpPr txBox="1"/>
          <p:nvPr>
            <p:ph idx="15" type="subTitle"/>
          </p:nvPr>
        </p:nvSpPr>
        <p:spPr>
          <a:xfrm>
            <a:off x="5981374" y="4061350"/>
            <a:ext cx="2442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484"/>
          </a:xfrm>
          <a:prstGeom prst="rect">
            <a:avLst/>
          </a:prstGeom>
          <a:noFill/>
          <a:ln>
            <a:noFill/>
          </a:ln>
        </p:spPr>
      </p:pic>
      <p:sp>
        <p:nvSpPr>
          <p:cNvPr id="14" name="Google Shape;14;p3"/>
          <p:cNvSpPr txBox="1"/>
          <p:nvPr>
            <p:ph type="title"/>
          </p:nvPr>
        </p:nvSpPr>
        <p:spPr>
          <a:xfrm>
            <a:off x="5139007" y="2342625"/>
            <a:ext cx="32850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b="1"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5138900" y="1106175"/>
            <a:ext cx="3285000" cy="1265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b="1"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5139001" y="3323950"/>
            <a:ext cx="32850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e text 3">
  <p:cSld name="CUSTOM_2">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8" name="Google Shape;118;p21"/>
          <p:cNvSpPr txBox="1"/>
          <p:nvPr>
            <p:ph idx="1" type="subTitle"/>
          </p:nvPr>
        </p:nvSpPr>
        <p:spPr>
          <a:xfrm>
            <a:off x="1759800" y="2006750"/>
            <a:ext cx="2659800" cy="19689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Oxygen"/>
              <a:buNone/>
              <a:defRPr sz="1600">
                <a:latin typeface="Oxygen"/>
                <a:ea typeface="Oxygen"/>
                <a:cs typeface="Oxygen"/>
                <a:sym typeface="Oxygen"/>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19" name="Google Shape;11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2">
            <a:alphaModFix/>
          </a:blip>
          <a:stretch>
            <a:fillRect/>
          </a:stretch>
        </p:blipFill>
        <p:spPr>
          <a:xfrm>
            <a:off x="-1" y="0"/>
            <a:ext cx="9144000" cy="5143513"/>
          </a:xfrm>
          <a:prstGeom prst="rect">
            <a:avLst/>
          </a:prstGeom>
          <a:noFill/>
          <a:ln>
            <a:noFill/>
          </a:ln>
        </p:spPr>
      </p:pic>
      <p:sp>
        <p:nvSpPr>
          <p:cNvPr id="122" name="Google Shape;122;p22"/>
          <p:cNvSpPr txBox="1"/>
          <p:nvPr>
            <p:ph idx="1" type="subTitle"/>
          </p:nvPr>
        </p:nvSpPr>
        <p:spPr>
          <a:xfrm>
            <a:off x="4281625" y="2006750"/>
            <a:ext cx="2659800" cy="19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xygen"/>
              <a:buNone/>
              <a:defRPr sz="1600">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3" name="Google Shape;12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0" y="0"/>
            <a:ext cx="9144000" cy="5143513"/>
          </a:xfrm>
          <a:prstGeom prst="rect">
            <a:avLst/>
          </a:prstGeom>
          <a:noFill/>
          <a:ln>
            <a:noFill/>
          </a:ln>
        </p:spPr>
      </p:pic>
      <p:sp>
        <p:nvSpPr>
          <p:cNvPr id="126" name="Google Shape;12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23"/>
          <p:cNvSpPr txBox="1"/>
          <p:nvPr>
            <p:ph idx="1" type="subTitle"/>
          </p:nvPr>
        </p:nvSpPr>
        <p:spPr>
          <a:xfrm>
            <a:off x="1759800" y="2006750"/>
            <a:ext cx="2659800" cy="196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Oxygen"/>
              <a:buNone/>
              <a:defRPr sz="1600">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
    <p:spTree>
      <p:nvGrpSpPr>
        <p:cNvPr id="128" name="Shape 128"/>
        <p:cNvGrpSpPr/>
        <p:nvPr/>
      </p:nvGrpSpPr>
      <p:grpSpPr>
        <a:xfrm>
          <a:off x="0" y="0"/>
          <a:ext cx="0" cy="0"/>
          <a:chOff x="0" y="0"/>
          <a:chExt cx="0" cy="0"/>
        </a:xfrm>
      </p:grpSpPr>
      <p:pic>
        <p:nvPicPr>
          <p:cNvPr id="129" name="Google Shape;129;p24"/>
          <p:cNvPicPr preferRelativeResize="0"/>
          <p:nvPr/>
        </p:nvPicPr>
        <p:blipFill>
          <a:blip r:embed="rId2">
            <a:alphaModFix/>
          </a:blip>
          <a:stretch>
            <a:fillRect/>
          </a:stretch>
        </p:blipFill>
        <p:spPr>
          <a:xfrm>
            <a:off x="-5" y="0"/>
            <a:ext cx="9144005" cy="5143500"/>
          </a:xfrm>
          <a:prstGeom prst="rect">
            <a:avLst/>
          </a:prstGeom>
          <a:noFill/>
          <a:ln>
            <a:noFill/>
          </a:ln>
        </p:spPr>
      </p:pic>
      <p:sp>
        <p:nvSpPr>
          <p:cNvPr id="130" name="Google Shape;13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1" name="Shape 131"/>
        <p:cNvGrpSpPr/>
        <p:nvPr/>
      </p:nvGrpSpPr>
      <p:grpSpPr>
        <a:xfrm>
          <a:off x="0" y="0"/>
          <a:ext cx="0" cy="0"/>
          <a:chOff x="0" y="0"/>
          <a:chExt cx="0" cy="0"/>
        </a:xfrm>
      </p:grpSpPr>
      <p:pic>
        <p:nvPicPr>
          <p:cNvPr id="132" name="Google Shape;132;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3" name="Google Shape;133;p25"/>
          <p:cNvSpPr txBox="1"/>
          <p:nvPr>
            <p:ph hasCustomPrompt="1" type="title"/>
          </p:nvPr>
        </p:nvSpPr>
        <p:spPr>
          <a:xfrm>
            <a:off x="1284000" y="540000"/>
            <a:ext cx="65760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4" name="Google Shape;134;p25"/>
          <p:cNvSpPr txBox="1"/>
          <p:nvPr>
            <p:ph idx="1" type="subTitle"/>
          </p:nvPr>
        </p:nvSpPr>
        <p:spPr>
          <a:xfrm>
            <a:off x="1284000" y="1246025"/>
            <a:ext cx="657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 name="Google Shape;135;p25"/>
          <p:cNvSpPr txBox="1"/>
          <p:nvPr>
            <p:ph hasCustomPrompt="1" idx="2" type="title"/>
          </p:nvPr>
        </p:nvSpPr>
        <p:spPr>
          <a:xfrm>
            <a:off x="1284000" y="1996138"/>
            <a:ext cx="65760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6" name="Google Shape;136;p25"/>
          <p:cNvSpPr txBox="1"/>
          <p:nvPr>
            <p:ph idx="3" type="subTitle"/>
          </p:nvPr>
        </p:nvSpPr>
        <p:spPr>
          <a:xfrm>
            <a:off x="1284000" y="2702163"/>
            <a:ext cx="657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 name="Google Shape;137;p25"/>
          <p:cNvSpPr txBox="1"/>
          <p:nvPr>
            <p:ph hasCustomPrompt="1" idx="4" type="title"/>
          </p:nvPr>
        </p:nvSpPr>
        <p:spPr>
          <a:xfrm>
            <a:off x="1284000" y="3452288"/>
            <a:ext cx="65760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8" name="Google Shape;138;p25"/>
          <p:cNvSpPr txBox="1"/>
          <p:nvPr>
            <p:ph idx="5" type="subTitle"/>
          </p:nvPr>
        </p:nvSpPr>
        <p:spPr>
          <a:xfrm>
            <a:off x="1284000" y="4158313"/>
            <a:ext cx="657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9">
    <p:spTree>
      <p:nvGrpSpPr>
        <p:cNvPr id="139" name="Shape 139"/>
        <p:cNvGrpSpPr/>
        <p:nvPr/>
      </p:nvGrpSpPr>
      <p:grpSpPr>
        <a:xfrm>
          <a:off x="0" y="0"/>
          <a:ext cx="0" cy="0"/>
          <a:chOff x="0" y="0"/>
          <a:chExt cx="0" cy="0"/>
        </a:xfrm>
      </p:grpSpPr>
      <p:pic>
        <p:nvPicPr>
          <p:cNvPr id="140" name="Google Shape;140;p26"/>
          <p:cNvPicPr preferRelativeResize="0"/>
          <p:nvPr/>
        </p:nvPicPr>
        <p:blipFill>
          <a:blip r:embed="rId2">
            <a:alphaModFix/>
          </a:blip>
          <a:stretch>
            <a:fillRect/>
          </a:stretch>
        </p:blipFill>
        <p:spPr>
          <a:xfrm>
            <a:off x="-7" y="0"/>
            <a:ext cx="9144000" cy="5143497"/>
          </a:xfrm>
          <a:prstGeom prst="rect">
            <a:avLst/>
          </a:prstGeom>
          <a:noFill/>
          <a:ln>
            <a:noFill/>
          </a:ln>
        </p:spPr>
      </p:pic>
      <p:sp>
        <p:nvSpPr>
          <p:cNvPr id="141" name="Google Shape;141;p26"/>
          <p:cNvSpPr txBox="1"/>
          <p:nvPr>
            <p:ph type="title"/>
          </p:nvPr>
        </p:nvSpPr>
        <p:spPr>
          <a:xfrm>
            <a:off x="720107" y="2342625"/>
            <a:ext cx="32850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2" name="Google Shape;142;p26"/>
          <p:cNvSpPr txBox="1"/>
          <p:nvPr>
            <p:ph hasCustomPrompt="1" idx="2" type="title"/>
          </p:nvPr>
        </p:nvSpPr>
        <p:spPr>
          <a:xfrm>
            <a:off x="720000" y="1106175"/>
            <a:ext cx="3285000" cy="12651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b="1"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3" name="Google Shape;143;p26"/>
          <p:cNvSpPr txBox="1"/>
          <p:nvPr>
            <p:ph idx="1" type="subTitle"/>
          </p:nvPr>
        </p:nvSpPr>
        <p:spPr>
          <a:xfrm>
            <a:off x="720101" y="3323950"/>
            <a:ext cx="3285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
    <p:spTree>
      <p:nvGrpSpPr>
        <p:cNvPr id="144" name="Shape 144"/>
        <p:cNvGrpSpPr/>
        <p:nvPr/>
      </p:nvGrpSpPr>
      <p:grpSpPr>
        <a:xfrm>
          <a:off x="0" y="0"/>
          <a:ext cx="0" cy="0"/>
          <a:chOff x="0" y="0"/>
          <a:chExt cx="0" cy="0"/>
        </a:xfrm>
      </p:grpSpPr>
      <p:pic>
        <p:nvPicPr>
          <p:cNvPr id="145" name="Google Shape;145;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6" name="Google Shape;146;p27"/>
          <p:cNvSpPr txBox="1"/>
          <p:nvPr>
            <p:ph type="title"/>
          </p:nvPr>
        </p:nvSpPr>
        <p:spPr>
          <a:xfrm>
            <a:off x="2929500" y="2342625"/>
            <a:ext cx="3285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7" name="Google Shape;147;p27"/>
          <p:cNvSpPr txBox="1"/>
          <p:nvPr>
            <p:ph hasCustomPrompt="1" idx="2" type="title"/>
          </p:nvPr>
        </p:nvSpPr>
        <p:spPr>
          <a:xfrm>
            <a:off x="2929500" y="1106175"/>
            <a:ext cx="3285000" cy="126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b="1"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8" name="Google Shape;148;p27"/>
          <p:cNvSpPr txBox="1"/>
          <p:nvPr>
            <p:ph idx="1" type="subTitle"/>
          </p:nvPr>
        </p:nvSpPr>
        <p:spPr>
          <a:xfrm>
            <a:off x="2929500" y="3323950"/>
            <a:ext cx="3285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49" name="Shape 149"/>
        <p:cNvGrpSpPr/>
        <p:nvPr/>
      </p:nvGrpSpPr>
      <p:grpSpPr>
        <a:xfrm>
          <a:off x="0" y="0"/>
          <a:ext cx="0" cy="0"/>
          <a:chOff x="0" y="0"/>
          <a:chExt cx="0" cy="0"/>
        </a:xfrm>
      </p:grpSpPr>
      <p:pic>
        <p:nvPicPr>
          <p:cNvPr id="150" name="Google Shape;150;p28"/>
          <p:cNvPicPr preferRelativeResize="0"/>
          <p:nvPr/>
        </p:nvPicPr>
        <p:blipFill>
          <a:blip r:embed="rId2">
            <a:alphaModFix/>
          </a:blip>
          <a:stretch>
            <a:fillRect/>
          </a:stretch>
        </p:blipFill>
        <p:spPr>
          <a:xfrm>
            <a:off x="0" y="3"/>
            <a:ext cx="9144000" cy="5143489"/>
          </a:xfrm>
          <a:prstGeom prst="rect">
            <a:avLst/>
          </a:prstGeom>
          <a:noFill/>
          <a:ln>
            <a:noFill/>
          </a:ln>
        </p:spPr>
      </p:pic>
      <p:sp>
        <p:nvSpPr>
          <p:cNvPr id="151" name="Google Shape;151;p28"/>
          <p:cNvSpPr txBox="1"/>
          <p:nvPr>
            <p:ph type="ctrTitle"/>
          </p:nvPr>
        </p:nvSpPr>
        <p:spPr>
          <a:xfrm>
            <a:off x="4096775" y="540100"/>
            <a:ext cx="4325700" cy="98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1"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2" name="Google Shape;152;p28"/>
          <p:cNvSpPr txBox="1"/>
          <p:nvPr>
            <p:ph idx="1" type="subTitle"/>
          </p:nvPr>
        </p:nvSpPr>
        <p:spPr>
          <a:xfrm>
            <a:off x="4096775" y="1524100"/>
            <a:ext cx="4325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3" name="Google Shape;153;p28"/>
          <p:cNvSpPr txBox="1"/>
          <p:nvPr/>
        </p:nvSpPr>
        <p:spPr>
          <a:xfrm>
            <a:off x="4409075" y="3137600"/>
            <a:ext cx="3701100" cy="9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Oxygen"/>
                <a:ea typeface="Oxygen"/>
                <a:cs typeface="Oxygen"/>
                <a:sym typeface="Oxygen"/>
              </a:rPr>
              <a:t>CREDITS: This presentation template was created by </a:t>
            </a:r>
            <a:r>
              <a:rPr lang="en" u="sng">
                <a:solidFill>
                  <a:schemeClr val="lt2"/>
                </a:solidFill>
                <a:latin typeface="Oxygen"/>
                <a:ea typeface="Oxygen"/>
                <a:cs typeface="Oxygen"/>
                <a:sym typeface="Oxygen"/>
                <a:hlinkClick r:id="rId3">
                  <a:extLst>
                    <a:ext uri="{A12FA001-AC4F-418D-AE19-62706E023703}">
                      <ahyp:hlinkClr val="tx"/>
                    </a:ext>
                  </a:extLst>
                </a:hlinkClick>
              </a:rPr>
              <a:t>Slidesgo</a:t>
            </a:r>
            <a:r>
              <a:rPr lang="en">
                <a:solidFill>
                  <a:schemeClr val="lt2"/>
                </a:solidFill>
                <a:latin typeface="Oxygen"/>
                <a:ea typeface="Oxygen"/>
                <a:cs typeface="Oxygen"/>
                <a:sym typeface="Oxygen"/>
              </a:rPr>
              <a:t>, including icons by </a:t>
            </a:r>
            <a:r>
              <a:rPr lang="en" u="sng">
                <a:solidFill>
                  <a:schemeClr val="lt2"/>
                </a:solidFill>
                <a:latin typeface="Oxygen"/>
                <a:ea typeface="Oxygen"/>
                <a:cs typeface="Oxygen"/>
                <a:sym typeface="Oxygen"/>
                <a:hlinkClick r:id="rId4">
                  <a:extLst>
                    <a:ext uri="{A12FA001-AC4F-418D-AE19-62706E023703}">
                      <ahyp:hlinkClr val="tx"/>
                    </a:ext>
                  </a:extLst>
                </a:hlinkClick>
              </a:rPr>
              <a:t>Flaticon</a:t>
            </a:r>
            <a:r>
              <a:rPr lang="en">
                <a:solidFill>
                  <a:schemeClr val="lt2"/>
                </a:solidFill>
                <a:latin typeface="Oxygen"/>
                <a:ea typeface="Oxygen"/>
                <a:cs typeface="Oxygen"/>
                <a:sym typeface="Oxygen"/>
              </a:rPr>
              <a:t>, infographics &amp; images by</a:t>
            </a:r>
            <a:r>
              <a:rPr lang="en">
                <a:solidFill>
                  <a:schemeClr val="lt2"/>
                </a:solidFill>
                <a:uFill>
                  <a:noFill/>
                </a:uFill>
                <a:latin typeface="Oxygen"/>
                <a:ea typeface="Oxygen"/>
                <a:cs typeface="Oxygen"/>
                <a:sym typeface="Oxygen"/>
                <a:hlinkClick r:id="rId5">
                  <a:extLst>
                    <a:ext uri="{A12FA001-AC4F-418D-AE19-62706E023703}">
                      <ahyp:hlinkClr val="tx"/>
                    </a:ext>
                  </a:extLst>
                </a:hlinkClick>
              </a:rPr>
              <a:t> </a:t>
            </a:r>
            <a:r>
              <a:rPr lang="en" u="sng">
                <a:solidFill>
                  <a:schemeClr val="lt2"/>
                </a:solidFill>
                <a:latin typeface="Oxygen"/>
                <a:ea typeface="Oxygen"/>
                <a:cs typeface="Oxygen"/>
                <a:sym typeface="Oxygen"/>
                <a:hlinkClick r:id="rId6">
                  <a:extLst>
                    <a:ext uri="{A12FA001-AC4F-418D-AE19-62706E023703}">
                      <ahyp:hlinkClr val="tx"/>
                    </a:ext>
                  </a:extLst>
                </a:hlinkClick>
              </a:rPr>
              <a:t>Freepik</a:t>
            </a:r>
            <a:r>
              <a:rPr lang="en">
                <a:solidFill>
                  <a:schemeClr val="lt2"/>
                </a:solidFill>
                <a:latin typeface="Oxygen"/>
                <a:ea typeface="Oxygen"/>
                <a:cs typeface="Oxygen"/>
                <a:sym typeface="Oxygen"/>
              </a:rPr>
              <a:t>.</a:t>
            </a:r>
            <a:endParaRPr>
              <a:solidFill>
                <a:schemeClr val="lt2"/>
              </a:solidFill>
              <a:latin typeface="Oxygen"/>
              <a:ea typeface="Oxygen"/>
              <a:cs typeface="Oxygen"/>
              <a:sym typeface="Oxyge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4" name="Shape 15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3">
    <p:spTree>
      <p:nvGrpSpPr>
        <p:cNvPr id="155" name="Shape 155"/>
        <p:cNvGrpSpPr/>
        <p:nvPr/>
      </p:nvGrpSpPr>
      <p:grpSpPr>
        <a:xfrm>
          <a:off x="0" y="0"/>
          <a:ext cx="0" cy="0"/>
          <a:chOff x="0" y="0"/>
          <a:chExt cx="0" cy="0"/>
        </a:xfrm>
      </p:grpSpPr>
      <p:pic>
        <p:nvPicPr>
          <p:cNvPr id="156" name="Google Shape;156;p3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Oxygen"/>
              <a:buChar char="●"/>
              <a:defRPr sz="1400">
                <a:latin typeface="Oxygen"/>
                <a:ea typeface="Oxygen"/>
                <a:cs typeface="Oxygen"/>
                <a:sym typeface="Oxygen"/>
              </a:defRPr>
            </a:lvl1pPr>
            <a:lvl2pPr indent="-317500" lvl="1" marL="914400" rtl="0">
              <a:lnSpc>
                <a:spcPct val="115000"/>
              </a:lnSpc>
              <a:spcBef>
                <a:spcPts val="1600"/>
              </a:spcBef>
              <a:spcAft>
                <a:spcPts val="0"/>
              </a:spcAft>
              <a:buSzPts val="1400"/>
              <a:buFont typeface="Oxygen"/>
              <a:buChar char="○"/>
              <a:defRPr>
                <a:latin typeface="Oxygen"/>
                <a:ea typeface="Oxygen"/>
                <a:cs typeface="Oxygen"/>
                <a:sym typeface="Oxygen"/>
              </a:defRPr>
            </a:lvl2pPr>
            <a:lvl3pPr indent="-317500" lvl="2" marL="1371600" rtl="0">
              <a:lnSpc>
                <a:spcPct val="115000"/>
              </a:lnSpc>
              <a:spcBef>
                <a:spcPts val="1600"/>
              </a:spcBef>
              <a:spcAft>
                <a:spcPts val="0"/>
              </a:spcAft>
              <a:buSzPts val="1400"/>
              <a:buFont typeface="Oxygen"/>
              <a:buChar char="■"/>
              <a:defRPr>
                <a:latin typeface="Oxygen"/>
                <a:ea typeface="Oxygen"/>
                <a:cs typeface="Oxygen"/>
                <a:sym typeface="Oxygen"/>
              </a:defRPr>
            </a:lvl3pPr>
            <a:lvl4pPr indent="-317500" lvl="3" marL="1828800" rtl="0">
              <a:lnSpc>
                <a:spcPct val="115000"/>
              </a:lnSpc>
              <a:spcBef>
                <a:spcPts val="1600"/>
              </a:spcBef>
              <a:spcAft>
                <a:spcPts val="0"/>
              </a:spcAft>
              <a:buSzPts val="1400"/>
              <a:buFont typeface="Oxygen"/>
              <a:buChar char="●"/>
              <a:defRPr>
                <a:latin typeface="Oxygen"/>
                <a:ea typeface="Oxygen"/>
                <a:cs typeface="Oxygen"/>
                <a:sym typeface="Oxygen"/>
              </a:defRPr>
            </a:lvl4pPr>
            <a:lvl5pPr indent="-317500" lvl="4" marL="2286000" rtl="0">
              <a:lnSpc>
                <a:spcPct val="115000"/>
              </a:lnSpc>
              <a:spcBef>
                <a:spcPts val="1600"/>
              </a:spcBef>
              <a:spcAft>
                <a:spcPts val="0"/>
              </a:spcAft>
              <a:buSzPts val="1400"/>
              <a:buFont typeface="Oxygen"/>
              <a:buChar char="○"/>
              <a:defRPr>
                <a:latin typeface="Oxygen"/>
                <a:ea typeface="Oxygen"/>
                <a:cs typeface="Oxygen"/>
                <a:sym typeface="Oxygen"/>
              </a:defRPr>
            </a:lvl5pPr>
            <a:lvl6pPr indent="-317500" lvl="5" marL="2743200" rtl="0">
              <a:lnSpc>
                <a:spcPct val="115000"/>
              </a:lnSpc>
              <a:spcBef>
                <a:spcPts val="1600"/>
              </a:spcBef>
              <a:spcAft>
                <a:spcPts val="0"/>
              </a:spcAft>
              <a:buSzPts val="1400"/>
              <a:buFont typeface="Oxygen"/>
              <a:buChar char="■"/>
              <a:defRPr>
                <a:latin typeface="Oxygen"/>
                <a:ea typeface="Oxygen"/>
                <a:cs typeface="Oxygen"/>
                <a:sym typeface="Oxygen"/>
              </a:defRPr>
            </a:lvl6pPr>
            <a:lvl7pPr indent="-317500" lvl="6" marL="3200400" rtl="0">
              <a:lnSpc>
                <a:spcPct val="115000"/>
              </a:lnSpc>
              <a:spcBef>
                <a:spcPts val="1600"/>
              </a:spcBef>
              <a:spcAft>
                <a:spcPts val="0"/>
              </a:spcAft>
              <a:buSzPts val="1400"/>
              <a:buFont typeface="Oxygen"/>
              <a:buChar char="●"/>
              <a:defRPr>
                <a:latin typeface="Oxygen"/>
                <a:ea typeface="Oxygen"/>
                <a:cs typeface="Oxygen"/>
                <a:sym typeface="Oxygen"/>
              </a:defRPr>
            </a:lvl7pPr>
            <a:lvl8pPr indent="-317500" lvl="7" marL="3657600" rtl="0">
              <a:lnSpc>
                <a:spcPct val="115000"/>
              </a:lnSpc>
              <a:spcBef>
                <a:spcPts val="1600"/>
              </a:spcBef>
              <a:spcAft>
                <a:spcPts val="0"/>
              </a:spcAft>
              <a:buSzPts val="1400"/>
              <a:buFont typeface="Oxygen"/>
              <a:buChar char="○"/>
              <a:defRPr>
                <a:latin typeface="Oxygen"/>
                <a:ea typeface="Oxygen"/>
                <a:cs typeface="Oxygen"/>
                <a:sym typeface="Oxygen"/>
              </a:defRPr>
            </a:lvl8pPr>
            <a:lvl9pPr indent="-317500" lvl="8" marL="4114800" rtl="0">
              <a:lnSpc>
                <a:spcPct val="115000"/>
              </a:lnSpc>
              <a:spcBef>
                <a:spcPts val="1600"/>
              </a:spcBef>
              <a:spcAft>
                <a:spcPts val="1600"/>
              </a:spcAft>
              <a:buSzPts val="1400"/>
              <a:buFont typeface="Oxygen"/>
              <a:buChar char="■"/>
              <a:defRPr>
                <a:latin typeface="Oxygen"/>
                <a:ea typeface="Oxygen"/>
                <a:cs typeface="Oxygen"/>
                <a:sym typeface="Oxygen"/>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_1">
    <p:spTree>
      <p:nvGrpSpPr>
        <p:cNvPr id="157" name="Shape 157"/>
        <p:cNvGrpSpPr/>
        <p:nvPr/>
      </p:nvGrpSpPr>
      <p:grpSpPr>
        <a:xfrm>
          <a:off x="0" y="0"/>
          <a:ext cx="0" cy="0"/>
          <a:chOff x="0" y="0"/>
          <a:chExt cx="0" cy="0"/>
        </a:xfrm>
      </p:grpSpPr>
      <p:pic>
        <p:nvPicPr>
          <p:cNvPr id="158" name="Google Shape;158;p31"/>
          <p:cNvPicPr preferRelativeResize="0"/>
          <p:nvPr/>
        </p:nvPicPr>
        <p:blipFill>
          <a:blip r:embed="rId2">
            <a:alphaModFix/>
          </a:blip>
          <a:stretch>
            <a:fillRect/>
          </a:stretch>
        </p:blipFill>
        <p:spPr>
          <a:xfrm>
            <a:off x="0" y="0"/>
            <a:ext cx="9144000" cy="514351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pic>
        <p:nvPicPr>
          <p:cNvPr id="163" name="Google Shape;163;p33"/>
          <p:cNvPicPr preferRelativeResize="0"/>
          <p:nvPr/>
        </p:nvPicPr>
        <p:blipFill rotWithShape="1">
          <a:blip r:embed="rId2">
            <a:alphaModFix/>
          </a:blip>
          <a:srcRect b="0" l="0" r="0" t="0"/>
          <a:stretch/>
        </p:blipFill>
        <p:spPr>
          <a:xfrm>
            <a:off x="0" y="0"/>
            <a:ext cx="9143999" cy="5144006"/>
          </a:xfrm>
          <a:prstGeom prst="rect">
            <a:avLst/>
          </a:prstGeom>
          <a:noFill/>
          <a:ln>
            <a:noFill/>
          </a:ln>
        </p:spPr>
      </p:pic>
      <p:sp>
        <p:nvSpPr>
          <p:cNvPr id="164" name="Google Shape;164;p33"/>
          <p:cNvSpPr txBox="1"/>
          <p:nvPr>
            <p:ph type="ctrTitle"/>
          </p:nvPr>
        </p:nvSpPr>
        <p:spPr>
          <a:xfrm>
            <a:off x="4149000" y="970200"/>
            <a:ext cx="3852000" cy="2410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b="1" sz="4400">
                <a:latin typeface="Poiret One"/>
                <a:ea typeface="Poiret One"/>
                <a:cs typeface="Poiret One"/>
                <a:sym typeface="Poiret On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65" name="Google Shape;165;p33"/>
          <p:cNvSpPr txBox="1"/>
          <p:nvPr>
            <p:ph idx="1" type="subTitle"/>
          </p:nvPr>
        </p:nvSpPr>
        <p:spPr>
          <a:xfrm>
            <a:off x="4149000" y="3380700"/>
            <a:ext cx="38520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6" name="Shape 166"/>
        <p:cNvGrpSpPr/>
        <p:nvPr/>
      </p:nvGrpSpPr>
      <p:grpSpPr>
        <a:xfrm>
          <a:off x="0" y="0"/>
          <a:ext cx="0" cy="0"/>
          <a:chOff x="0" y="0"/>
          <a:chExt cx="0" cy="0"/>
        </a:xfrm>
      </p:grpSpPr>
      <p:pic>
        <p:nvPicPr>
          <p:cNvPr id="167" name="Google Shape;167;p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8" name="Google Shape;168;p34"/>
          <p:cNvSpPr txBox="1"/>
          <p:nvPr>
            <p:ph type="title"/>
          </p:nvPr>
        </p:nvSpPr>
        <p:spPr>
          <a:xfrm>
            <a:off x="2433000" y="1330038"/>
            <a:ext cx="4278000" cy="16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8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9" name="Google Shape;169;p34"/>
          <p:cNvSpPr txBox="1"/>
          <p:nvPr>
            <p:ph idx="1" type="subTitle"/>
          </p:nvPr>
        </p:nvSpPr>
        <p:spPr>
          <a:xfrm>
            <a:off x="2775600" y="3100075"/>
            <a:ext cx="35928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0" name="Shape 17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71" name="Shape 17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3">
    <p:spTree>
      <p:nvGrpSpPr>
        <p:cNvPr id="172" name="Shape 172"/>
        <p:cNvGrpSpPr/>
        <p:nvPr/>
      </p:nvGrpSpPr>
      <p:grpSpPr>
        <a:xfrm>
          <a:off x="0" y="0"/>
          <a:ext cx="0" cy="0"/>
          <a:chOff x="0" y="0"/>
          <a:chExt cx="0" cy="0"/>
        </a:xfrm>
      </p:grpSpPr>
      <p:pic>
        <p:nvPicPr>
          <p:cNvPr id="173" name="Google Shape;173;p37"/>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_1">
    <p:spTree>
      <p:nvGrpSpPr>
        <p:cNvPr id="174" name="Shape 174"/>
        <p:cNvGrpSpPr/>
        <p:nvPr/>
      </p:nvGrpSpPr>
      <p:grpSpPr>
        <a:xfrm>
          <a:off x="0" y="0"/>
          <a:ext cx="0" cy="0"/>
          <a:chOff x="0" y="0"/>
          <a:chExt cx="0" cy="0"/>
        </a:xfrm>
      </p:grpSpPr>
      <p:pic>
        <p:nvPicPr>
          <p:cNvPr id="175" name="Google Shape;175;p38"/>
          <p:cNvPicPr preferRelativeResize="0"/>
          <p:nvPr/>
        </p:nvPicPr>
        <p:blipFill rotWithShape="1">
          <a:blip r:embed="rId2">
            <a:alphaModFix/>
          </a:blip>
          <a:srcRect b="0" l="0" r="0" t="0"/>
          <a:stretch/>
        </p:blipFill>
        <p:spPr>
          <a:xfrm>
            <a:off x="0" y="0"/>
            <a:ext cx="9144000" cy="514351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p:nvPr>
            <p:ph idx="1" type="subTitle"/>
          </p:nvPr>
        </p:nvSpPr>
        <p:spPr>
          <a:xfrm>
            <a:off x="703800" y="2491350"/>
            <a:ext cx="34941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24" name="Google Shape;24;p5"/>
          <p:cNvSpPr txBox="1"/>
          <p:nvPr>
            <p:ph idx="2" type="subTitle"/>
          </p:nvPr>
        </p:nvSpPr>
        <p:spPr>
          <a:xfrm>
            <a:off x="4913600" y="2491350"/>
            <a:ext cx="3510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25" name="Google Shape;25;p5"/>
          <p:cNvSpPr txBox="1"/>
          <p:nvPr>
            <p:ph idx="3" type="subTitle"/>
          </p:nvPr>
        </p:nvSpPr>
        <p:spPr>
          <a:xfrm>
            <a:off x="703800" y="3001175"/>
            <a:ext cx="34941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 name="Google Shape;26;p5"/>
          <p:cNvSpPr txBox="1"/>
          <p:nvPr>
            <p:ph idx="4" type="subTitle"/>
          </p:nvPr>
        </p:nvSpPr>
        <p:spPr>
          <a:xfrm>
            <a:off x="4913600" y="3001175"/>
            <a:ext cx="35103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 name="Google Shape;2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30" name="Google Shape;3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3" name="Google Shape;33;p7"/>
          <p:cNvSpPr txBox="1"/>
          <p:nvPr>
            <p:ph type="title"/>
          </p:nvPr>
        </p:nvSpPr>
        <p:spPr>
          <a:xfrm>
            <a:off x="2433000" y="1371169"/>
            <a:ext cx="4278000" cy="86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7"/>
          <p:cNvSpPr txBox="1"/>
          <p:nvPr>
            <p:ph idx="1" type="subTitle"/>
          </p:nvPr>
        </p:nvSpPr>
        <p:spPr>
          <a:xfrm>
            <a:off x="2433000" y="2441425"/>
            <a:ext cx="42780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 name="Google Shape;37;p8"/>
          <p:cNvSpPr txBox="1"/>
          <p:nvPr>
            <p:ph type="title"/>
          </p:nvPr>
        </p:nvSpPr>
        <p:spPr>
          <a:xfrm>
            <a:off x="1388100" y="1693050"/>
            <a:ext cx="6367800" cy="175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b="1"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9"/>
          <p:cNvSpPr txBox="1"/>
          <p:nvPr>
            <p:ph type="title"/>
          </p:nvPr>
        </p:nvSpPr>
        <p:spPr>
          <a:xfrm>
            <a:off x="2433000" y="1330038"/>
            <a:ext cx="4278000" cy="161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8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9"/>
          <p:cNvSpPr txBox="1"/>
          <p:nvPr>
            <p:ph idx="1" type="subTitle"/>
          </p:nvPr>
        </p:nvSpPr>
        <p:spPr>
          <a:xfrm>
            <a:off x="2775600" y="3100075"/>
            <a:ext cx="35928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b="10" l="56623" r="0" t="0"/>
          <a:stretch/>
        </p:blipFill>
        <p:spPr>
          <a:xfrm>
            <a:off x="5177825" y="0"/>
            <a:ext cx="3966179" cy="5143502"/>
          </a:xfrm>
          <a:prstGeom prst="rect">
            <a:avLst/>
          </a:prstGeom>
          <a:noFill/>
          <a:ln>
            <a:noFill/>
          </a:ln>
        </p:spPr>
      </p:pic>
      <p:sp>
        <p:nvSpPr>
          <p:cNvPr id="44" name="Google Shape;44;p10"/>
          <p:cNvSpPr txBox="1"/>
          <p:nvPr>
            <p:ph type="title"/>
          </p:nvPr>
        </p:nvSpPr>
        <p:spPr>
          <a:xfrm>
            <a:off x="4781550" y="1416450"/>
            <a:ext cx="3642600" cy="186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b="1"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10"/>
          <p:cNvSpPr txBox="1"/>
          <p:nvPr>
            <p:ph idx="1" type="subTitle"/>
          </p:nvPr>
        </p:nvSpPr>
        <p:spPr>
          <a:xfrm>
            <a:off x="5452800" y="3276450"/>
            <a:ext cx="2971200" cy="1031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atin typeface="Oxygen"/>
                <a:ea typeface="Oxygen"/>
                <a:cs typeface="Oxygen"/>
                <a:sym typeface="Oxygen"/>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3.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oiret One"/>
              <a:buNone/>
              <a:defRPr sz="2800">
                <a:solidFill>
                  <a:schemeClr val="dk1"/>
                </a:solidFill>
                <a:latin typeface="Poiret One"/>
                <a:ea typeface="Poiret One"/>
                <a:cs typeface="Poiret One"/>
                <a:sym typeface="Poiret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Oxygen Light"/>
              <a:buChar char="●"/>
              <a:defRPr sz="1800">
                <a:solidFill>
                  <a:schemeClr val="lt2"/>
                </a:solidFill>
                <a:latin typeface="Oxygen Light"/>
                <a:ea typeface="Oxygen Light"/>
                <a:cs typeface="Oxygen Light"/>
                <a:sym typeface="Oxygen Light"/>
              </a:defRPr>
            </a:lvl1pPr>
            <a:lvl2pPr indent="-317500" lvl="1" marL="9144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2pPr>
            <a:lvl3pPr indent="-317500" lvl="2" marL="13716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3pPr>
            <a:lvl4pPr indent="-317500" lvl="3" marL="18288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4pPr>
            <a:lvl5pPr indent="-317500" lvl="4" marL="22860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5pPr>
            <a:lvl6pPr indent="-317500" lvl="5" marL="27432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6pPr>
            <a:lvl7pPr indent="-317500" lvl="6" marL="32004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7pPr>
            <a:lvl8pPr indent="-317500" lvl="7" marL="36576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8pPr>
            <a:lvl9pPr indent="-317500" lvl="8" marL="4114800">
              <a:lnSpc>
                <a:spcPct val="115000"/>
              </a:lnSpc>
              <a:spcBef>
                <a:spcPts val="1600"/>
              </a:spcBef>
              <a:spcAft>
                <a:spcPts val="1600"/>
              </a:spcAft>
              <a:buClr>
                <a:schemeClr val="lt2"/>
              </a:buClr>
              <a:buSzPts val="1400"/>
              <a:buFont typeface="Oxygen Light"/>
              <a:buChar char="■"/>
              <a:defRPr>
                <a:solidFill>
                  <a:schemeClr val="lt2"/>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9" name="Shape 159"/>
        <p:cNvGrpSpPr/>
        <p:nvPr/>
      </p:nvGrpSpPr>
      <p:grpSpPr>
        <a:xfrm>
          <a:off x="0" y="0"/>
          <a:ext cx="0" cy="0"/>
          <a:chOff x="0" y="0"/>
          <a:chExt cx="0" cy="0"/>
        </a:xfrm>
      </p:grpSpPr>
      <p:sp>
        <p:nvSpPr>
          <p:cNvPr id="160" name="Google Shape;160;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oiret One"/>
              <a:buNone/>
              <a:defRPr b="0" i="0" sz="2800" u="none" cap="none" strike="noStrike">
                <a:solidFill>
                  <a:schemeClr val="dk1"/>
                </a:solidFill>
                <a:latin typeface="Poiret One"/>
                <a:ea typeface="Poiret One"/>
                <a:cs typeface="Poiret One"/>
                <a:sym typeface="Poiret One"/>
              </a:defRPr>
            </a:lvl1pPr>
            <a:lvl2pPr lvl="1"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9pPr>
          </a:lstStyle>
          <a:p/>
        </p:txBody>
      </p:sp>
      <p:sp>
        <p:nvSpPr>
          <p:cNvPr id="161" name="Google Shape;161;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Oxygen Light"/>
              <a:buChar char="●"/>
              <a:defRPr b="0" i="0" sz="1800" u="none" cap="none" strike="noStrike">
                <a:solidFill>
                  <a:schemeClr val="lt2"/>
                </a:solidFill>
                <a:latin typeface="Oxygen Light"/>
                <a:ea typeface="Oxygen Light"/>
                <a:cs typeface="Oxygen Light"/>
                <a:sym typeface="Oxygen Light"/>
              </a:defRPr>
            </a:lvl1pPr>
            <a:lvl2pPr indent="-317500" lvl="1" marL="9144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2pPr>
            <a:lvl3pPr indent="-317500" lvl="2" marL="13716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3pPr>
            <a:lvl4pPr indent="-317500" lvl="3" marL="18288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4pPr>
            <a:lvl5pPr indent="-317500" lvl="4" marL="22860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5pPr>
            <a:lvl6pPr indent="-317500" lvl="5" marL="27432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6pPr>
            <a:lvl7pPr indent="-317500" lvl="6" marL="32004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7pPr>
            <a:lvl8pPr indent="-317500" lvl="7" marL="36576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8pPr>
            <a:lvl9pPr indent="-317500" lvl="8" marL="4114800" marR="0" rtl="0" algn="l">
              <a:lnSpc>
                <a:spcPct val="115000"/>
              </a:lnSpc>
              <a:spcBef>
                <a:spcPts val="1600"/>
              </a:spcBef>
              <a:spcAft>
                <a:spcPts val="160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41.gif"/><Relationship Id="rId4" Type="http://schemas.openxmlformats.org/officeDocument/2006/relationships/image" Target="../media/image39.gif"/><Relationship Id="rId5" Type="http://schemas.openxmlformats.org/officeDocument/2006/relationships/image" Target="../media/image49.gif"/><Relationship Id="rId6" Type="http://schemas.openxmlformats.org/officeDocument/2006/relationships/image" Target="../media/image4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3.gif"/><Relationship Id="rId4" Type="http://schemas.openxmlformats.org/officeDocument/2006/relationships/image" Target="../media/image6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47.jpg"/><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8.jpg"/><Relationship Id="rId4" Type="http://schemas.openxmlformats.org/officeDocument/2006/relationships/image" Target="../media/image5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55.png"/><Relationship Id="rId9"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56.png"/><Relationship Id="rId7" Type="http://schemas.openxmlformats.org/officeDocument/2006/relationships/image" Target="../media/image61.png"/><Relationship Id="rId8" Type="http://schemas.openxmlformats.org/officeDocument/2006/relationships/image" Target="../media/image54.png"/><Relationship Id="rId10"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0.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gif"/><Relationship Id="rId4" Type="http://schemas.openxmlformats.org/officeDocument/2006/relationships/image" Target="../media/image35.gif"/><Relationship Id="rId5" Type="http://schemas.openxmlformats.org/officeDocument/2006/relationships/image" Target="../media/image33.gif"/><Relationship Id="rId6" Type="http://schemas.openxmlformats.org/officeDocument/2006/relationships/image" Target="../media/image3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type="ctrTitle"/>
          </p:nvPr>
        </p:nvSpPr>
        <p:spPr>
          <a:xfrm>
            <a:off x="4149000" y="970200"/>
            <a:ext cx="3852000" cy="241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Pipe Traversing Robot</a:t>
            </a:r>
            <a:endParaRPr/>
          </a:p>
          <a:p>
            <a:pPr indent="0" lvl="0" marL="0" rtl="0" algn="r">
              <a:spcBef>
                <a:spcPts val="0"/>
              </a:spcBef>
              <a:spcAft>
                <a:spcPts val="0"/>
              </a:spcAft>
              <a:buNone/>
            </a:pPr>
            <a:r>
              <a:t/>
            </a:r>
            <a:endParaRPr/>
          </a:p>
        </p:txBody>
      </p:sp>
      <p:sp>
        <p:nvSpPr>
          <p:cNvPr id="181" name="Google Shape;181;p39"/>
          <p:cNvSpPr txBox="1"/>
          <p:nvPr>
            <p:ph idx="1" type="subTitle"/>
          </p:nvPr>
        </p:nvSpPr>
        <p:spPr>
          <a:xfrm>
            <a:off x="4149000" y="3380700"/>
            <a:ext cx="3852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Screw-drive In-pipe robot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8"/>
          <p:cNvSpPr txBox="1"/>
          <p:nvPr/>
        </p:nvSpPr>
        <p:spPr>
          <a:xfrm>
            <a:off x="1471900" y="2990800"/>
            <a:ext cx="5985900" cy="21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Oxygen Light"/>
                <a:ea typeface="Oxygen Light"/>
                <a:cs typeface="Oxygen Light"/>
                <a:sym typeface="Oxygen Light"/>
              </a:rPr>
              <a:t>Screw driving mode</a:t>
            </a:r>
            <a:endParaRPr sz="2900">
              <a:latin typeface="Oxygen Light"/>
              <a:ea typeface="Oxygen Light"/>
              <a:cs typeface="Oxygen Light"/>
              <a:sym typeface="Oxygen Light"/>
            </a:endParaRPr>
          </a:p>
          <a:p>
            <a:pPr indent="0" lvl="0" marL="0" rtl="0" algn="l">
              <a:spcBef>
                <a:spcPts val="0"/>
              </a:spcBef>
              <a:spcAft>
                <a:spcPts val="0"/>
              </a:spcAft>
              <a:buNone/>
            </a:pPr>
            <a:r>
              <a:rPr lang="en">
                <a:latin typeface="Oxygen Light"/>
                <a:ea typeface="Oxygen Light"/>
                <a:cs typeface="Oxygen Light"/>
                <a:sym typeface="Oxygen Light"/>
              </a:rPr>
              <a:t>In this mode the robot moves forward or backward powered by the driving motor in the rear unit. The front unit, with its arms, rotates and generates the locomotive force for the robot to move forward using its inclined passive wheels.Simultaneously the middle and rear units act as stators because they cannot rotate due to large lateral force between wheels and inner surface of the pipes.</a:t>
            </a:r>
            <a:endParaRPr>
              <a:latin typeface="Oxygen Light"/>
              <a:ea typeface="Oxygen Light"/>
              <a:cs typeface="Oxygen Light"/>
              <a:sym typeface="Oxygen Light"/>
            </a:endParaRPr>
          </a:p>
          <a:p>
            <a:pPr indent="0" lvl="0" marL="0" rtl="0" algn="l">
              <a:spcBef>
                <a:spcPts val="0"/>
              </a:spcBef>
              <a:spcAft>
                <a:spcPts val="0"/>
              </a:spcAft>
              <a:buNone/>
            </a:pPr>
            <a:r>
              <a:rPr lang="en" sz="3200">
                <a:latin typeface="Oxygen Light"/>
                <a:ea typeface="Oxygen Light"/>
                <a:cs typeface="Oxygen Light"/>
                <a:sym typeface="Oxygen Light"/>
              </a:rPr>
              <a:t> </a:t>
            </a:r>
            <a:endParaRPr sz="3200">
              <a:latin typeface="Oxygen Light"/>
              <a:ea typeface="Oxygen Light"/>
              <a:cs typeface="Oxygen Light"/>
              <a:sym typeface="Oxygen Light"/>
            </a:endParaRPr>
          </a:p>
        </p:txBody>
      </p:sp>
      <p:sp>
        <p:nvSpPr>
          <p:cNvPr id="246" name="Google Shape;246;p48"/>
          <p:cNvSpPr txBox="1"/>
          <p:nvPr/>
        </p:nvSpPr>
        <p:spPr>
          <a:xfrm>
            <a:off x="1200850" y="340075"/>
            <a:ext cx="61212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300">
              <a:highlight>
                <a:srgbClr val="181818"/>
              </a:highlight>
              <a:latin typeface="Roboto"/>
              <a:ea typeface="Roboto"/>
              <a:cs typeface="Roboto"/>
              <a:sym typeface="Roboto"/>
            </a:endParaRPr>
          </a:p>
        </p:txBody>
      </p:sp>
      <p:pic>
        <p:nvPicPr>
          <p:cNvPr id="247" name="Google Shape;247;p48"/>
          <p:cNvPicPr preferRelativeResize="0"/>
          <p:nvPr/>
        </p:nvPicPr>
        <p:blipFill>
          <a:blip r:embed="rId3">
            <a:alphaModFix/>
          </a:blip>
          <a:stretch>
            <a:fillRect/>
          </a:stretch>
        </p:blipFill>
        <p:spPr>
          <a:xfrm>
            <a:off x="1711238" y="227125"/>
            <a:ext cx="5507224" cy="264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9"/>
          <p:cNvPicPr preferRelativeResize="0"/>
          <p:nvPr/>
        </p:nvPicPr>
        <p:blipFill rotWithShape="1">
          <a:blip r:embed="rId3">
            <a:alphaModFix/>
          </a:blip>
          <a:srcRect b="-2886" l="-3834" r="-7623" t="-8571"/>
          <a:stretch/>
        </p:blipFill>
        <p:spPr>
          <a:xfrm>
            <a:off x="-50675" y="1"/>
            <a:ext cx="8839201" cy="478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0"/>
          <p:cNvSpPr txBox="1"/>
          <p:nvPr>
            <p:ph type="title"/>
          </p:nvPr>
        </p:nvSpPr>
        <p:spPr>
          <a:xfrm>
            <a:off x="2293275" y="2052250"/>
            <a:ext cx="4278000" cy="90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400"/>
              <a:t>Steering</a:t>
            </a:r>
            <a:endParaRPr sz="4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1"/>
          <p:cNvSpPr txBox="1"/>
          <p:nvPr/>
        </p:nvSpPr>
        <p:spPr>
          <a:xfrm>
            <a:off x="287925" y="2533750"/>
            <a:ext cx="3126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Light"/>
              <a:ea typeface="Oxygen Light"/>
              <a:cs typeface="Oxygen Light"/>
              <a:sym typeface="Oxygen Light"/>
            </a:endParaRPr>
          </a:p>
          <a:p>
            <a:pPr indent="0" lvl="0" marL="0" rtl="0" algn="l">
              <a:spcBef>
                <a:spcPts val="0"/>
              </a:spcBef>
              <a:spcAft>
                <a:spcPts val="0"/>
              </a:spcAft>
              <a:buNone/>
            </a:pPr>
            <a:r>
              <a:t/>
            </a:r>
            <a:endParaRPr>
              <a:latin typeface="Oxygen Light"/>
              <a:ea typeface="Oxygen Light"/>
              <a:cs typeface="Oxygen Light"/>
              <a:sym typeface="Oxygen Light"/>
            </a:endParaRPr>
          </a:p>
          <a:p>
            <a:pPr indent="0" lvl="0" marL="0" rtl="0" algn="l">
              <a:spcBef>
                <a:spcPts val="0"/>
              </a:spcBef>
              <a:spcAft>
                <a:spcPts val="0"/>
              </a:spcAft>
              <a:buNone/>
            </a:pPr>
            <a:r>
              <a:t/>
            </a:r>
            <a:endParaRPr>
              <a:solidFill>
                <a:schemeClr val="dk1"/>
              </a:solidFill>
              <a:latin typeface="Oxygen Light"/>
              <a:ea typeface="Oxygen Light"/>
              <a:cs typeface="Oxygen Light"/>
              <a:sym typeface="Oxygen Light"/>
            </a:endParaRPr>
          </a:p>
          <a:p>
            <a:pPr indent="0" lvl="0" marL="0" rtl="0" algn="l">
              <a:spcBef>
                <a:spcPts val="0"/>
              </a:spcBef>
              <a:spcAft>
                <a:spcPts val="0"/>
              </a:spcAft>
              <a:buNone/>
            </a:pPr>
            <a:r>
              <a:t/>
            </a:r>
            <a:endParaRPr>
              <a:solidFill>
                <a:schemeClr val="dk1"/>
              </a:solidFill>
              <a:latin typeface="Oxygen Light"/>
              <a:ea typeface="Oxygen Light"/>
              <a:cs typeface="Oxygen Light"/>
              <a:sym typeface="Oxygen Light"/>
            </a:endParaRPr>
          </a:p>
        </p:txBody>
      </p:sp>
      <p:sp>
        <p:nvSpPr>
          <p:cNvPr id="263" name="Google Shape;263;p51"/>
          <p:cNvSpPr txBox="1"/>
          <p:nvPr/>
        </p:nvSpPr>
        <p:spPr>
          <a:xfrm>
            <a:off x="768300" y="406675"/>
            <a:ext cx="76074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Oxygen Light"/>
                <a:ea typeface="Oxygen Light"/>
                <a:cs typeface="Oxygen Light"/>
                <a:sym typeface="Oxygen Light"/>
              </a:rPr>
              <a:t>Steering mode </a:t>
            </a:r>
            <a:endParaRPr sz="2600">
              <a:latin typeface="Oxygen Light"/>
              <a:ea typeface="Oxygen Light"/>
              <a:cs typeface="Oxygen Light"/>
              <a:sym typeface="Oxygen Light"/>
            </a:endParaRPr>
          </a:p>
          <a:p>
            <a:pPr indent="0" lvl="0" marL="0" rtl="0" algn="l">
              <a:spcBef>
                <a:spcPts val="0"/>
              </a:spcBef>
              <a:spcAft>
                <a:spcPts val="0"/>
              </a:spcAft>
              <a:buNone/>
            </a:pPr>
            <a:r>
              <a:t/>
            </a:r>
            <a:endParaRPr>
              <a:latin typeface="Oxygen Light"/>
              <a:ea typeface="Oxygen Light"/>
              <a:cs typeface="Oxygen Light"/>
              <a:sym typeface="Oxygen Light"/>
            </a:endParaRPr>
          </a:p>
          <a:p>
            <a:pPr indent="0" lvl="0" marL="0" rtl="0" algn="l">
              <a:spcBef>
                <a:spcPts val="0"/>
              </a:spcBef>
              <a:spcAft>
                <a:spcPts val="0"/>
              </a:spcAft>
              <a:buNone/>
            </a:pPr>
            <a:r>
              <a:rPr lang="en">
                <a:latin typeface="Oxygen Light"/>
                <a:ea typeface="Oxygen Light"/>
                <a:cs typeface="Oxygen Light"/>
                <a:sym typeface="Oxygen Light"/>
              </a:rPr>
              <a:t>This mode is used in T-branches or elbow pipes.The power is transmitted from the steering motor to the spiral miter gear.When the steering motor rotates and the arms of middle unit maintain their </a:t>
            </a:r>
            <a:r>
              <a:rPr lang="en">
                <a:latin typeface="Oxygen Light"/>
                <a:ea typeface="Oxygen Light"/>
                <a:cs typeface="Oxygen Light"/>
                <a:sym typeface="Oxygen Light"/>
              </a:rPr>
              <a:t>position</a:t>
            </a:r>
            <a:r>
              <a:rPr lang="en">
                <a:latin typeface="Oxygen Light"/>
                <a:ea typeface="Oxygen Light"/>
                <a:cs typeface="Oxygen Light"/>
                <a:sym typeface="Oxygen Light"/>
              </a:rPr>
              <a:t> due to friction, the front unit steers.</a:t>
            </a:r>
            <a:endParaRPr>
              <a:latin typeface="Oxygen Light"/>
              <a:ea typeface="Oxygen Light"/>
              <a:cs typeface="Oxygen Light"/>
              <a:sym typeface="Oxygen Light"/>
            </a:endParaRPr>
          </a:p>
        </p:txBody>
      </p:sp>
      <p:pic>
        <p:nvPicPr>
          <p:cNvPr id="264" name="Google Shape;264;p51"/>
          <p:cNvPicPr preferRelativeResize="0"/>
          <p:nvPr/>
        </p:nvPicPr>
        <p:blipFill rotWithShape="1">
          <a:blip r:embed="rId3">
            <a:alphaModFix/>
          </a:blip>
          <a:srcRect b="9527" l="20004" r="21399" t="11663"/>
          <a:stretch/>
        </p:blipFill>
        <p:spPr>
          <a:xfrm>
            <a:off x="2514863" y="1938875"/>
            <a:ext cx="4114275" cy="2862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2"/>
          <p:cNvPicPr preferRelativeResize="0"/>
          <p:nvPr/>
        </p:nvPicPr>
        <p:blipFill rotWithShape="1">
          <a:blip r:embed="rId3">
            <a:alphaModFix/>
          </a:blip>
          <a:srcRect b="-2886" l="-3834" r="-7623" t="-8571"/>
          <a:stretch/>
        </p:blipFill>
        <p:spPr>
          <a:xfrm>
            <a:off x="-50675" y="1"/>
            <a:ext cx="8839201" cy="478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53"/>
          <p:cNvPicPr preferRelativeResize="0"/>
          <p:nvPr/>
        </p:nvPicPr>
        <p:blipFill rotWithShape="1">
          <a:blip r:embed="rId3">
            <a:alphaModFix/>
          </a:blip>
          <a:srcRect b="0" l="0" r="14478" t="0"/>
          <a:stretch/>
        </p:blipFill>
        <p:spPr>
          <a:xfrm>
            <a:off x="1551050" y="692500"/>
            <a:ext cx="6041901" cy="3758501"/>
          </a:xfrm>
          <a:prstGeom prst="rect">
            <a:avLst/>
          </a:prstGeom>
          <a:noFill/>
          <a:ln>
            <a:noFill/>
          </a:ln>
        </p:spPr>
      </p:pic>
      <p:sp>
        <p:nvSpPr>
          <p:cNvPr id="275" name="Google Shape;275;p53"/>
          <p:cNvSpPr txBox="1"/>
          <p:nvPr/>
        </p:nvSpPr>
        <p:spPr>
          <a:xfrm>
            <a:off x="2862450" y="4321425"/>
            <a:ext cx="341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200" u="sng">
              <a:latin typeface="Oxygen"/>
              <a:ea typeface="Oxygen"/>
              <a:cs typeface="Oxygen"/>
              <a:sym typeface="Oxygen"/>
            </a:endParaRPr>
          </a:p>
        </p:txBody>
      </p:sp>
      <p:sp>
        <p:nvSpPr>
          <p:cNvPr id="276" name="Google Shape;276;p53"/>
          <p:cNvSpPr txBox="1"/>
          <p:nvPr/>
        </p:nvSpPr>
        <p:spPr>
          <a:xfrm>
            <a:off x="5644600" y="1400075"/>
            <a:ext cx="2728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200" u="sng">
              <a:solidFill>
                <a:srgbClr val="112E34"/>
              </a:solidFill>
              <a:latin typeface="Oxygen"/>
              <a:ea typeface="Oxygen"/>
              <a:cs typeface="Oxygen"/>
              <a:sym typeface="Oxyge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4"/>
          <p:cNvSpPr txBox="1"/>
          <p:nvPr>
            <p:ph type="title"/>
          </p:nvPr>
        </p:nvSpPr>
        <p:spPr>
          <a:xfrm>
            <a:off x="720000" y="198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 Mode</a:t>
            </a:r>
            <a:endParaRPr/>
          </a:p>
        </p:txBody>
      </p:sp>
      <p:sp>
        <p:nvSpPr>
          <p:cNvPr id="282" name="Google Shape;282;p54"/>
          <p:cNvSpPr txBox="1"/>
          <p:nvPr>
            <p:ph idx="1" type="body"/>
          </p:nvPr>
        </p:nvSpPr>
        <p:spPr>
          <a:xfrm>
            <a:off x="720000" y="898375"/>
            <a:ext cx="7704000" cy="41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mode uses the middle part of our bot to change the orientation of the robot allowing it to steer not only in the left right direction but also the up-down direction causing up-down motion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00000"/>
              </a:lnSpc>
              <a:spcBef>
                <a:spcPts val="1600"/>
              </a:spcBef>
              <a:spcAft>
                <a:spcPts val="0"/>
              </a:spcAft>
              <a:buNone/>
            </a:pPr>
            <a:r>
              <a:rPr lang="en">
                <a:solidFill>
                  <a:srgbClr val="000000"/>
                </a:solidFill>
                <a:latin typeface="Oxygen Light"/>
                <a:ea typeface="Oxygen Light"/>
                <a:cs typeface="Oxygen Light"/>
                <a:sym typeface="Oxygen Light"/>
              </a:rPr>
              <a:t>The middle unit rotates around the central axis, driven by the orbiting spiral miter gear.Simultaneously, the wheels of the middle unit rotate as casters in the circumferential direction.</a:t>
            </a:r>
            <a:endParaRPr>
              <a:solidFill>
                <a:srgbClr val="000000"/>
              </a:solidFill>
              <a:latin typeface="Oxygen Light"/>
              <a:ea typeface="Oxygen Light"/>
              <a:cs typeface="Oxygen Light"/>
              <a:sym typeface="Oxygen Light"/>
            </a:endParaRPr>
          </a:p>
          <a:p>
            <a:pPr indent="0" lvl="0" marL="0" rtl="0" algn="l">
              <a:spcBef>
                <a:spcPts val="0"/>
              </a:spcBef>
              <a:spcAft>
                <a:spcPts val="1600"/>
              </a:spcAft>
              <a:buNone/>
            </a:pPr>
            <a:r>
              <a:t/>
            </a:r>
            <a:endParaRPr/>
          </a:p>
        </p:txBody>
      </p:sp>
      <p:pic>
        <p:nvPicPr>
          <p:cNvPr id="283" name="Google Shape;283;p54"/>
          <p:cNvPicPr preferRelativeResize="0"/>
          <p:nvPr/>
        </p:nvPicPr>
        <p:blipFill rotWithShape="1">
          <a:blip r:embed="rId3">
            <a:alphaModFix/>
          </a:blip>
          <a:srcRect b="20973" l="-13122" r="-25152" t="0"/>
          <a:stretch/>
        </p:blipFill>
        <p:spPr>
          <a:xfrm>
            <a:off x="1712025" y="1810000"/>
            <a:ext cx="5856049" cy="2138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5"/>
          <p:cNvSpPr txBox="1"/>
          <p:nvPr>
            <p:ph type="title"/>
          </p:nvPr>
        </p:nvSpPr>
        <p:spPr>
          <a:xfrm>
            <a:off x="2433000" y="1371169"/>
            <a:ext cx="4278000" cy="8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Power Transfer</a:t>
            </a:r>
            <a:endParaRPr/>
          </a:p>
        </p:txBody>
      </p:sp>
      <p:sp>
        <p:nvSpPr>
          <p:cNvPr id="289" name="Google Shape;289;p55"/>
          <p:cNvSpPr txBox="1"/>
          <p:nvPr>
            <p:ph idx="1" type="subTitle"/>
          </p:nvPr>
        </p:nvSpPr>
        <p:spPr>
          <a:xfrm>
            <a:off x="2433000" y="2441425"/>
            <a:ext cx="42780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Gears and motion</a:t>
            </a:r>
            <a:endParaRPr/>
          </a:p>
          <a:p>
            <a:pPr indent="0" lvl="0" marL="0" rtl="0" algn="ctr">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6"/>
          <p:cNvSpPr txBox="1"/>
          <p:nvPr>
            <p:ph type="title"/>
          </p:nvPr>
        </p:nvSpPr>
        <p:spPr>
          <a:xfrm>
            <a:off x="5181800" y="277425"/>
            <a:ext cx="3765300" cy="55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0" lang="en" sz="2100">
                <a:latin typeface="Arial"/>
                <a:ea typeface="Arial"/>
                <a:cs typeface="Arial"/>
                <a:sym typeface="Arial"/>
              </a:rPr>
              <a:t>Universal Joint</a:t>
            </a:r>
            <a:endParaRPr b="0" sz="2100">
              <a:latin typeface="Arial"/>
              <a:ea typeface="Arial"/>
              <a:cs typeface="Arial"/>
              <a:sym typeface="Arial"/>
            </a:endParaRPr>
          </a:p>
        </p:txBody>
      </p:sp>
      <p:pic>
        <p:nvPicPr>
          <p:cNvPr id="295" name="Google Shape;295;p56"/>
          <p:cNvPicPr preferRelativeResize="0"/>
          <p:nvPr/>
        </p:nvPicPr>
        <p:blipFill rotWithShape="1">
          <a:blip r:embed="rId3">
            <a:alphaModFix/>
          </a:blip>
          <a:srcRect b="0" l="0" r="0" t="0"/>
          <a:stretch/>
        </p:blipFill>
        <p:spPr>
          <a:xfrm>
            <a:off x="5256632" y="3139229"/>
            <a:ext cx="3765272" cy="1736533"/>
          </a:xfrm>
          <a:prstGeom prst="rect">
            <a:avLst/>
          </a:prstGeom>
          <a:noFill/>
          <a:ln cap="flat" cmpd="sng" w="38100">
            <a:solidFill>
              <a:srgbClr val="000000"/>
            </a:solidFill>
            <a:prstDash val="solid"/>
            <a:round/>
            <a:headEnd len="sm" w="sm" type="none"/>
            <a:tailEnd len="sm" w="sm" type="none"/>
          </a:ln>
        </p:spPr>
      </p:pic>
      <p:pic>
        <p:nvPicPr>
          <p:cNvPr descr="Universal Joint | 3D CAD Model Library | GrabCAD" id="296" name="Google Shape;296;p56"/>
          <p:cNvPicPr preferRelativeResize="0"/>
          <p:nvPr/>
        </p:nvPicPr>
        <p:blipFill rotWithShape="1">
          <a:blip r:embed="rId4">
            <a:alphaModFix/>
          </a:blip>
          <a:srcRect b="0" l="0" r="0" t="0"/>
          <a:stretch/>
        </p:blipFill>
        <p:spPr>
          <a:xfrm>
            <a:off x="5633951" y="785375"/>
            <a:ext cx="3266426" cy="2162600"/>
          </a:xfrm>
          <a:prstGeom prst="rect">
            <a:avLst/>
          </a:prstGeom>
          <a:noFill/>
          <a:ln cap="flat" cmpd="sng" w="38100">
            <a:solidFill>
              <a:srgbClr val="000000"/>
            </a:solidFill>
            <a:prstDash val="solid"/>
            <a:round/>
            <a:headEnd len="sm" w="sm" type="none"/>
            <a:tailEnd len="sm" w="sm" type="none"/>
          </a:ln>
        </p:spPr>
      </p:pic>
      <p:sp>
        <p:nvSpPr>
          <p:cNvPr id="297" name="Google Shape;297;p56"/>
          <p:cNvSpPr txBox="1"/>
          <p:nvPr/>
        </p:nvSpPr>
        <p:spPr>
          <a:xfrm>
            <a:off x="78163" y="1400550"/>
            <a:ext cx="24882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2800"/>
              <a:buFont typeface="Poiret One"/>
              <a:buNone/>
            </a:pPr>
            <a:r>
              <a:rPr i="0" lang="en" sz="2100" u="none" cap="none" strike="noStrike">
                <a:solidFill>
                  <a:schemeClr val="dk1"/>
                </a:solidFill>
              </a:rPr>
              <a:t>Bevel Gear</a:t>
            </a:r>
            <a:endParaRPr sz="2100"/>
          </a:p>
        </p:txBody>
      </p:sp>
      <p:pic>
        <p:nvPicPr>
          <p:cNvPr descr="Bevel Gears" id="298" name="Google Shape;298;p56"/>
          <p:cNvPicPr preferRelativeResize="0"/>
          <p:nvPr/>
        </p:nvPicPr>
        <p:blipFill rotWithShape="1">
          <a:blip r:embed="rId5">
            <a:alphaModFix/>
          </a:blip>
          <a:srcRect b="7605" l="6401" r="2273" t="4475"/>
          <a:stretch/>
        </p:blipFill>
        <p:spPr>
          <a:xfrm>
            <a:off x="2419741" y="773875"/>
            <a:ext cx="2270272" cy="2185600"/>
          </a:xfrm>
          <a:prstGeom prst="rect">
            <a:avLst/>
          </a:prstGeom>
          <a:noFill/>
          <a:ln cap="flat" cmpd="sng" w="38100">
            <a:solidFill>
              <a:srgbClr val="000000"/>
            </a:solidFill>
            <a:prstDash val="solid"/>
            <a:round/>
            <a:headEnd len="sm" w="sm" type="none"/>
            <a:tailEnd len="sm" w="sm" type="none"/>
          </a:ln>
        </p:spPr>
      </p:pic>
      <p:sp>
        <p:nvSpPr>
          <p:cNvPr id="299" name="Google Shape;299;p56"/>
          <p:cNvSpPr txBox="1"/>
          <p:nvPr/>
        </p:nvSpPr>
        <p:spPr>
          <a:xfrm>
            <a:off x="6787825" y="4682300"/>
            <a:ext cx="57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Light"/>
              <a:ea typeface="Oxygen Light"/>
              <a:cs typeface="Oxygen Light"/>
              <a:sym typeface="Oxygen Light"/>
            </a:endParaRPr>
          </a:p>
        </p:txBody>
      </p:sp>
      <p:pic>
        <p:nvPicPr>
          <p:cNvPr id="300" name="Google Shape;300;p56"/>
          <p:cNvPicPr preferRelativeResize="0"/>
          <p:nvPr/>
        </p:nvPicPr>
        <p:blipFill rotWithShape="1">
          <a:blip r:embed="rId6">
            <a:alphaModFix/>
          </a:blip>
          <a:srcRect b="3283" l="12572" r="11370" t="6756"/>
          <a:stretch/>
        </p:blipFill>
        <p:spPr>
          <a:xfrm>
            <a:off x="417125" y="3092961"/>
            <a:ext cx="2321125" cy="1829064"/>
          </a:xfrm>
          <a:prstGeom prst="rect">
            <a:avLst/>
          </a:prstGeom>
          <a:noFill/>
          <a:ln cap="flat" cmpd="sng" w="38100">
            <a:solidFill>
              <a:srgbClr val="181818"/>
            </a:solidFill>
            <a:prstDash val="solid"/>
            <a:round/>
            <a:headEnd len="sm" w="sm" type="none"/>
            <a:tailEnd len="sm" w="sm" type="none"/>
          </a:ln>
        </p:spPr>
      </p:pic>
      <p:sp>
        <p:nvSpPr>
          <p:cNvPr id="301" name="Google Shape;301;p56"/>
          <p:cNvSpPr txBox="1"/>
          <p:nvPr/>
        </p:nvSpPr>
        <p:spPr>
          <a:xfrm>
            <a:off x="2841713" y="3970675"/>
            <a:ext cx="1647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rPr>
              <a:t>Spur Gear</a:t>
            </a:r>
            <a:endParaRPr sz="2100">
              <a:solidFill>
                <a:schemeClr val="dk1"/>
              </a:solidFill>
            </a:endParaRPr>
          </a:p>
        </p:txBody>
      </p:sp>
      <p:sp>
        <p:nvSpPr>
          <p:cNvPr id="302" name="Google Shape;302;p56"/>
          <p:cNvSpPr txBox="1"/>
          <p:nvPr/>
        </p:nvSpPr>
        <p:spPr>
          <a:xfrm>
            <a:off x="347175" y="76425"/>
            <a:ext cx="3910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Oxygen"/>
                <a:ea typeface="Oxygen"/>
                <a:cs typeface="Oxygen"/>
                <a:sym typeface="Oxygen"/>
              </a:rPr>
              <a:t>Gears Being Used</a:t>
            </a:r>
            <a:endParaRPr b="1" sz="2700">
              <a:solidFill>
                <a:schemeClr val="dk1"/>
              </a:solidFill>
              <a:latin typeface="Oxygen"/>
              <a:ea typeface="Oxygen"/>
              <a:cs typeface="Oxygen"/>
              <a:sym typeface="Oxyge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7"/>
          <p:cNvSpPr txBox="1"/>
          <p:nvPr>
            <p:ph type="title"/>
          </p:nvPr>
        </p:nvSpPr>
        <p:spPr>
          <a:xfrm>
            <a:off x="-92444" y="-55762"/>
            <a:ext cx="4278000" cy="161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400"/>
              <a:t>Model</a:t>
            </a:r>
            <a:endParaRPr sz="4400"/>
          </a:p>
        </p:txBody>
      </p:sp>
      <p:pic>
        <p:nvPicPr>
          <p:cNvPr id="308" name="Google Shape;308;p57"/>
          <p:cNvPicPr preferRelativeResize="0"/>
          <p:nvPr/>
        </p:nvPicPr>
        <p:blipFill rotWithShape="1">
          <a:blip r:embed="rId3">
            <a:alphaModFix/>
          </a:blip>
          <a:srcRect b="0" l="0" r="0" t="0"/>
          <a:stretch/>
        </p:blipFill>
        <p:spPr>
          <a:xfrm>
            <a:off x="994742" y="757125"/>
            <a:ext cx="7266904" cy="4176381"/>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0"/>
          <p:cNvSpPr txBox="1"/>
          <p:nvPr/>
        </p:nvSpPr>
        <p:spPr>
          <a:xfrm>
            <a:off x="2222100" y="2145150"/>
            <a:ext cx="6420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xygen Light"/>
                <a:ea typeface="Oxygen Light"/>
                <a:cs typeface="Oxygen Light"/>
                <a:sym typeface="Oxygen Light"/>
              </a:rPr>
              <a:t>The gas pipeline is subjected to periodic inspection and maintenance. </a:t>
            </a:r>
            <a:endParaRPr sz="1600">
              <a:latin typeface="Oxygen Light"/>
              <a:ea typeface="Oxygen Light"/>
              <a:cs typeface="Oxygen Light"/>
              <a:sym typeface="Oxygen Light"/>
            </a:endParaRPr>
          </a:p>
          <a:p>
            <a:pPr indent="0" lvl="0" marL="0" rtl="0" algn="l">
              <a:spcBef>
                <a:spcPts val="0"/>
              </a:spcBef>
              <a:spcAft>
                <a:spcPts val="0"/>
              </a:spcAft>
              <a:buNone/>
            </a:pPr>
            <a:r>
              <a:rPr lang="en" sz="1600">
                <a:latin typeface="Oxygen Light"/>
                <a:ea typeface="Oxygen Light"/>
                <a:cs typeface="Oxygen Light"/>
                <a:sym typeface="Oxygen Light"/>
              </a:rPr>
              <a:t>Our project aims to automate this work with the help of the pipe traversing bot which can travel through these pipes, inspect and send the results periodically. They can even travel to the pipe where it is difficult for a humans to reach. They can be even trained to repair the defect which in turn saves money, time, and labor.</a:t>
            </a:r>
            <a:endParaRPr sz="1600">
              <a:latin typeface="Oxygen Light"/>
              <a:ea typeface="Oxygen Light"/>
              <a:cs typeface="Oxygen Light"/>
              <a:sym typeface="Oxygen Light"/>
            </a:endParaRPr>
          </a:p>
        </p:txBody>
      </p:sp>
      <p:sp>
        <p:nvSpPr>
          <p:cNvPr id="187" name="Google Shape;187;p40"/>
          <p:cNvSpPr txBox="1"/>
          <p:nvPr/>
        </p:nvSpPr>
        <p:spPr>
          <a:xfrm>
            <a:off x="3475475" y="864425"/>
            <a:ext cx="4416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latin typeface="Oxygen"/>
                <a:ea typeface="Oxygen"/>
                <a:cs typeface="Oxygen"/>
                <a:sym typeface="Oxygen"/>
              </a:rPr>
              <a:t>Pipe Traversing Bot</a:t>
            </a:r>
            <a:endParaRPr b="1" sz="3100">
              <a:latin typeface="Oxygen"/>
              <a:ea typeface="Oxygen"/>
              <a:cs typeface="Oxygen"/>
              <a:sym typeface="Oxyge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58"/>
          <p:cNvPicPr preferRelativeResize="0"/>
          <p:nvPr/>
        </p:nvPicPr>
        <p:blipFill rotWithShape="1">
          <a:blip r:embed="rId3">
            <a:alphaModFix/>
          </a:blip>
          <a:srcRect b="0" l="0" r="0" t="9836"/>
          <a:stretch/>
        </p:blipFill>
        <p:spPr>
          <a:xfrm>
            <a:off x="173275" y="315925"/>
            <a:ext cx="4185926" cy="2112674"/>
          </a:xfrm>
          <a:prstGeom prst="rect">
            <a:avLst/>
          </a:prstGeom>
          <a:noFill/>
          <a:ln cap="flat" cmpd="sng" w="38100">
            <a:solidFill>
              <a:srgbClr val="181818"/>
            </a:solidFill>
            <a:prstDash val="solid"/>
            <a:round/>
            <a:headEnd len="sm" w="sm" type="none"/>
            <a:tailEnd len="sm" w="sm" type="none"/>
          </a:ln>
        </p:spPr>
      </p:pic>
      <p:pic>
        <p:nvPicPr>
          <p:cNvPr id="314" name="Google Shape;314;p58"/>
          <p:cNvPicPr preferRelativeResize="0"/>
          <p:nvPr/>
        </p:nvPicPr>
        <p:blipFill rotWithShape="1">
          <a:blip r:embed="rId4">
            <a:alphaModFix/>
          </a:blip>
          <a:srcRect b="8739" l="4652" r="0" t="6414"/>
          <a:stretch/>
        </p:blipFill>
        <p:spPr>
          <a:xfrm>
            <a:off x="4359200" y="2695150"/>
            <a:ext cx="4122125" cy="2063324"/>
          </a:xfrm>
          <a:prstGeom prst="rect">
            <a:avLst/>
          </a:prstGeom>
          <a:noFill/>
          <a:ln cap="flat" cmpd="sng" w="38100">
            <a:solidFill>
              <a:srgbClr val="181818"/>
            </a:solidFill>
            <a:prstDash val="solid"/>
            <a:round/>
            <a:headEnd len="sm" w="sm" type="none"/>
            <a:tailEnd len="sm" w="sm" type="none"/>
          </a:ln>
        </p:spPr>
      </p:pic>
      <p:sp>
        <p:nvSpPr>
          <p:cNvPr id="315" name="Google Shape;315;p58"/>
          <p:cNvSpPr txBox="1"/>
          <p:nvPr/>
        </p:nvSpPr>
        <p:spPr>
          <a:xfrm>
            <a:off x="5067713" y="1149063"/>
            <a:ext cx="270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xygen"/>
                <a:ea typeface="Oxygen"/>
                <a:cs typeface="Oxygen"/>
                <a:sym typeface="Oxygen"/>
              </a:rPr>
              <a:t>Universal Joint</a:t>
            </a:r>
            <a:endParaRPr b="1" sz="1700">
              <a:latin typeface="Oxygen"/>
              <a:ea typeface="Oxygen"/>
              <a:cs typeface="Oxygen"/>
              <a:sym typeface="Oxygen"/>
            </a:endParaRPr>
          </a:p>
        </p:txBody>
      </p:sp>
      <p:sp>
        <p:nvSpPr>
          <p:cNvPr id="316" name="Google Shape;316;p58"/>
          <p:cNvSpPr txBox="1"/>
          <p:nvPr/>
        </p:nvSpPr>
        <p:spPr>
          <a:xfrm>
            <a:off x="1047038" y="3511263"/>
            <a:ext cx="243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xygen"/>
                <a:ea typeface="Oxygen"/>
                <a:cs typeface="Oxygen"/>
                <a:sym typeface="Oxygen"/>
              </a:rPr>
              <a:t>Steering Mode</a:t>
            </a:r>
            <a:endParaRPr b="1" sz="1600">
              <a:latin typeface="Oxygen"/>
              <a:ea typeface="Oxygen"/>
              <a:cs typeface="Oxygen"/>
              <a:sym typeface="Oxyge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9"/>
          <p:cNvPicPr preferRelativeResize="0"/>
          <p:nvPr/>
        </p:nvPicPr>
        <p:blipFill rotWithShape="1">
          <a:blip r:embed="rId3">
            <a:alphaModFix/>
          </a:blip>
          <a:srcRect b="0" l="2200" r="0" t="6542"/>
          <a:stretch/>
        </p:blipFill>
        <p:spPr>
          <a:xfrm>
            <a:off x="1836275" y="444275"/>
            <a:ext cx="5601600" cy="3011051"/>
          </a:xfrm>
          <a:prstGeom prst="rect">
            <a:avLst/>
          </a:prstGeom>
          <a:noFill/>
          <a:ln cap="flat" cmpd="sng" w="38100">
            <a:solidFill>
              <a:srgbClr val="181818"/>
            </a:solidFill>
            <a:prstDash val="solid"/>
            <a:round/>
            <a:headEnd len="sm" w="sm" type="none"/>
            <a:tailEnd len="sm" w="sm" type="none"/>
          </a:ln>
        </p:spPr>
      </p:pic>
      <p:sp>
        <p:nvSpPr>
          <p:cNvPr id="322" name="Google Shape;322;p59"/>
          <p:cNvSpPr txBox="1"/>
          <p:nvPr/>
        </p:nvSpPr>
        <p:spPr>
          <a:xfrm>
            <a:off x="3669575" y="3958800"/>
            <a:ext cx="193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Oxygen"/>
                <a:ea typeface="Oxygen"/>
                <a:cs typeface="Oxygen"/>
                <a:sym typeface="Oxygen"/>
              </a:rPr>
              <a:t>Rolling Mode</a:t>
            </a:r>
            <a:endParaRPr b="1" sz="2000">
              <a:latin typeface="Oxygen"/>
              <a:ea typeface="Oxygen"/>
              <a:cs typeface="Oxygen"/>
              <a:sym typeface="Oxyge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0"/>
          <p:cNvSpPr txBox="1"/>
          <p:nvPr>
            <p:ph type="title"/>
          </p:nvPr>
        </p:nvSpPr>
        <p:spPr>
          <a:xfrm>
            <a:off x="3382550" y="0"/>
            <a:ext cx="2812500" cy="67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400"/>
              <a:t>Model</a:t>
            </a:r>
            <a:endParaRPr sz="4400"/>
          </a:p>
        </p:txBody>
      </p:sp>
      <p:pic>
        <p:nvPicPr>
          <p:cNvPr id="328" name="Google Shape;328;p60"/>
          <p:cNvPicPr preferRelativeResize="0"/>
          <p:nvPr/>
        </p:nvPicPr>
        <p:blipFill rotWithShape="1">
          <a:blip r:embed="rId3">
            <a:alphaModFix/>
          </a:blip>
          <a:srcRect b="0" l="0" r="0" t="0"/>
          <a:stretch/>
        </p:blipFill>
        <p:spPr>
          <a:xfrm>
            <a:off x="185825" y="1304875"/>
            <a:ext cx="3754149" cy="2826400"/>
          </a:xfrm>
          <a:prstGeom prst="rect">
            <a:avLst/>
          </a:prstGeom>
          <a:noFill/>
          <a:ln>
            <a:noFill/>
          </a:ln>
        </p:spPr>
      </p:pic>
      <p:pic>
        <p:nvPicPr>
          <p:cNvPr id="329" name="Google Shape;329;p60"/>
          <p:cNvPicPr preferRelativeResize="0"/>
          <p:nvPr/>
        </p:nvPicPr>
        <p:blipFill rotWithShape="1">
          <a:blip r:embed="rId4">
            <a:alphaModFix/>
          </a:blip>
          <a:srcRect b="0" l="0" r="0" t="0"/>
          <a:stretch/>
        </p:blipFill>
        <p:spPr>
          <a:xfrm>
            <a:off x="5012575" y="1333188"/>
            <a:ext cx="3837345" cy="2769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1"/>
          <p:cNvSpPr txBox="1"/>
          <p:nvPr>
            <p:ph type="title"/>
          </p:nvPr>
        </p:nvSpPr>
        <p:spPr>
          <a:xfrm>
            <a:off x="2433000" y="1943769"/>
            <a:ext cx="4278000" cy="8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Electronics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2"/>
          <p:cNvSpPr txBox="1"/>
          <p:nvPr>
            <p:ph idx="9" type="title"/>
          </p:nvPr>
        </p:nvSpPr>
        <p:spPr>
          <a:xfrm>
            <a:off x="720000" y="133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latin typeface="Arial"/>
                <a:ea typeface="Arial"/>
                <a:cs typeface="Arial"/>
                <a:sym typeface="Arial"/>
              </a:rPr>
              <a:t>ELECTRONICS</a:t>
            </a:r>
            <a:endParaRPr sz="3300">
              <a:latin typeface="Arial"/>
              <a:ea typeface="Arial"/>
              <a:cs typeface="Arial"/>
              <a:sym typeface="Arial"/>
            </a:endParaRPr>
          </a:p>
        </p:txBody>
      </p:sp>
      <p:sp>
        <p:nvSpPr>
          <p:cNvPr id="340" name="Google Shape;340;p62"/>
          <p:cNvSpPr txBox="1"/>
          <p:nvPr/>
        </p:nvSpPr>
        <p:spPr>
          <a:xfrm>
            <a:off x="257775" y="1405975"/>
            <a:ext cx="42222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Arduino Mega 2560 R3</a:t>
            </a:r>
            <a:endParaRPr/>
          </a:p>
          <a:p>
            <a:pPr indent="-317500" lvl="0" marL="457200" rtl="0" algn="l">
              <a:spcBef>
                <a:spcPts val="0"/>
              </a:spcBef>
              <a:spcAft>
                <a:spcPts val="0"/>
              </a:spcAft>
              <a:buSzPts val="1400"/>
              <a:buChar char="●"/>
            </a:pPr>
            <a:r>
              <a:rPr lang="en"/>
              <a:t>Raspberry Pi 3</a:t>
            </a:r>
            <a:endParaRPr/>
          </a:p>
          <a:p>
            <a:pPr indent="-317500" lvl="0" marL="457200" rtl="0" algn="l">
              <a:spcBef>
                <a:spcPts val="0"/>
              </a:spcBef>
              <a:spcAft>
                <a:spcPts val="0"/>
              </a:spcAft>
              <a:buSzPts val="1400"/>
              <a:buChar char="●"/>
            </a:pPr>
            <a:r>
              <a:rPr lang="en"/>
              <a:t>Raspberry Pi Camera Module </a:t>
            </a:r>
            <a:endParaRPr/>
          </a:p>
          <a:p>
            <a:pPr indent="-317500" lvl="0" marL="457200" rtl="0" algn="l">
              <a:spcBef>
                <a:spcPts val="0"/>
              </a:spcBef>
              <a:spcAft>
                <a:spcPts val="0"/>
              </a:spcAft>
              <a:buSzPts val="1400"/>
              <a:buChar char="●"/>
            </a:pPr>
            <a:r>
              <a:rPr lang="en"/>
              <a:t>Hercules Motor Controller</a:t>
            </a:r>
            <a:endParaRPr/>
          </a:p>
          <a:p>
            <a:pPr indent="-317500" lvl="0" marL="457200" rtl="0" algn="l">
              <a:spcBef>
                <a:spcPts val="0"/>
              </a:spcBef>
              <a:spcAft>
                <a:spcPts val="0"/>
              </a:spcAft>
              <a:buSzPts val="1400"/>
              <a:buChar char="●"/>
            </a:pPr>
            <a:r>
              <a:rPr lang="en"/>
              <a:t>USB DC-DC Converter 5V</a:t>
            </a:r>
            <a:endParaRPr/>
          </a:p>
          <a:p>
            <a:pPr indent="-317500" lvl="0" marL="457200" rtl="0" algn="l">
              <a:spcBef>
                <a:spcPts val="0"/>
              </a:spcBef>
              <a:spcAft>
                <a:spcPts val="0"/>
              </a:spcAft>
              <a:buSzPts val="1400"/>
              <a:buChar char="●"/>
            </a:pPr>
            <a:r>
              <a:rPr lang="en"/>
              <a:t>ON-OFF Power Switch</a:t>
            </a:r>
            <a:endParaRPr/>
          </a:p>
          <a:p>
            <a:pPr indent="-317500" lvl="0" marL="457200" rtl="0" algn="l">
              <a:spcBef>
                <a:spcPts val="0"/>
              </a:spcBef>
              <a:spcAft>
                <a:spcPts val="0"/>
              </a:spcAft>
              <a:buSzPts val="1400"/>
              <a:buChar char="●"/>
            </a:pPr>
            <a:r>
              <a:rPr lang="en"/>
              <a:t>LiPo Battery </a:t>
            </a:r>
            <a:endParaRPr/>
          </a:p>
          <a:p>
            <a:pPr indent="-317500" lvl="0" marL="457200" rtl="0" algn="l">
              <a:spcBef>
                <a:spcPts val="0"/>
              </a:spcBef>
              <a:spcAft>
                <a:spcPts val="0"/>
              </a:spcAft>
              <a:buSzPts val="1400"/>
              <a:buChar char="●"/>
            </a:pPr>
            <a:r>
              <a:rPr lang="en"/>
              <a:t>Magnetic Encoder Pair Kit for Micro Metal Gearmotors 12 Cycles Per Revolution (CPR) Analog Distance Sensor 10cm-80cm</a:t>
            </a:r>
            <a:endParaRPr/>
          </a:p>
          <a:p>
            <a:pPr indent="-317500" lvl="0" marL="457200" rtl="0" algn="l">
              <a:spcBef>
                <a:spcPts val="0"/>
              </a:spcBef>
              <a:spcAft>
                <a:spcPts val="0"/>
              </a:spcAft>
              <a:buSzPts val="1400"/>
              <a:buChar char="●"/>
            </a:pPr>
            <a:r>
              <a:rPr lang="en"/>
              <a:t>Ultrasonic Range Finder Sensor 15cm-250cm </a:t>
            </a:r>
            <a:endParaRPr/>
          </a:p>
          <a:p>
            <a:pPr indent="-317500" lvl="0" marL="457200" rtl="0" algn="l">
              <a:spcBef>
                <a:spcPts val="0"/>
              </a:spcBef>
              <a:spcAft>
                <a:spcPts val="0"/>
              </a:spcAft>
              <a:buSzPts val="1400"/>
              <a:buChar char="●"/>
            </a:pPr>
            <a:r>
              <a:rPr lang="en"/>
              <a:t>Micro Metal Gearmotor High-Power(HP)</a:t>
            </a:r>
            <a:endParaRPr/>
          </a:p>
          <a:p>
            <a:pPr indent="-317500" lvl="0" marL="457200" rtl="0" algn="l">
              <a:spcBef>
                <a:spcPts val="0"/>
              </a:spcBef>
              <a:spcAft>
                <a:spcPts val="0"/>
              </a:spcAft>
              <a:buSzPts val="1400"/>
              <a:buChar char="●"/>
            </a:pPr>
            <a:r>
              <a:rPr lang="en"/>
              <a:t>Smart White LEDs Wires</a:t>
            </a:r>
            <a:endParaRPr/>
          </a:p>
          <a:p>
            <a:pPr indent="0" lvl="0" marL="457200" rtl="0" algn="l">
              <a:spcBef>
                <a:spcPts val="0"/>
              </a:spcBef>
              <a:spcAft>
                <a:spcPts val="0"/>
              </a:spcAft>
              <a:buNone/>
            </a:pPr>
            <a:r>
              <a:t/>
            </a:r>
            <a:endParaRPr/>
          </a:p>
        </p:txBody>
      </p:sp>
      <p:pic>
        <p:nvPicPr>
          <p:cNvPr id="341" name="Google Shape;341;p62"/>
          <p:cNvPicPr preferRelativeResize="0"/>
          <p:nvPr/>
        </p:nvPicPr>
        <p:blipFill>
          <a:blip r:embed="rId3">
            <a:alphaModFix/>
          </a:blip>
          <a:stretch>
            <a:fillRect/>
          </a:stretch>
        </p:blipFill>
        <p:spPr>
          <a:xfrm>
            <a:off x="4502850" y="3308200"/>
            <a:ext cx="4480475" cy="1398150"/>
          </a:xfrm>
          <a:prstGeom prst="rect">
            <a:avLst/>
          </a:prstGeom>
          <a:noFill/>
          <a:ln>
            <a:noFill/>
          </a:ln>
        </p:spPr>
      </p:pic>
      <p:pic>
        <p:nvPicPr>
          <p:cNvPr id="342" name="Google Shape;342;p62"/>
          <p:cNvPicPr preferRelativeResize="0"/>
          <p:nvPr/>
        </p:nvPicPr>
        <p:blipFill>
          <a:blip r:embed="rId4">
            <a:alphaModFix/>
          </a:blip>
          <a:stretch>
            <a:fillRect/>
          </a:stretch>
        </p:blipFill>
        <p:spPr>
          <a:xfrm>
            <a:off x="4479963" y="755800"/>
            <a:ext cx="4526248" cy="1581700"/>
          </a:xfrm>
          <a:prstGeom prst="rect">
            <a:avLst/>
          </a:prstGeom>
          <a:noFill/>
          <a:ln>
            <a:noFill/>
          </a:ln>
        </p:spPr>
      </p:pic>
      <p:sp>
        <p:nvSpPr>
          <p:cNvPr id="343" name="Google Shape;343;p62"/>
          <p:cNvSpPr txBox="1"/>
          <p:nvPr/>
        </p:nvSpPr>
        <p:spPr>
          <a:xfrm>
            <a:off x="5115888" y="2387100"/>
            <a:ext cx="325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xygen Light"/>
                <a:ea typeface="Oxygen Light"/>
                <a:cs typeface="Oxygen Light"/>
                <a:sym typeface="Oxygen Light"/>
              </a:rPr>
              <a:t>Printed circuit boards (PCBs) used in the robot</a:t>
            </a:r>
            <a:endParaRPr sz="1200">
              <a:latin typeface="Oxygen Light"/>
              <a:ea typeface="Oxygen Light"/>
              <a:cs typeface="Oxygen Light"/>
              <a:sym typeface="Oxygen Light"/>
            </a:endParaRPr>
          </a:p>
        </p:txBody>
      </p:sp>
      <p:sp>
        <p:nvSpPr>
          <p:cNvPr id="344" name="Google Shape;344;p62"/>
          <p:cNvSpPr txBox="1"/>
          <p:nvPr/>
        </p:nvSpPr>
        <p:spPr>
          <a:xfrm>
            <a:off x="5825113" y="4706350"/>
            <a:ext cx="198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xygen Light"/>
                <a:ea typeface="Oxygen Light"/>
                <a:cs typeface="Oxygen Light"/>
                <a:sym typeface="Oxygen Light"/>
              </a:rPr>
              <a:t>Sensors used in the robot</a:t>
            </a:r>
            <a:endParaRPr sz="1200">
              <a:latin typeface="Oxygen Light"/>
              <a:ea typeface="Oxygen Light"/>
              <a:cs typeface="Oxygen Light"/>
              <a:sym typeface="Oxygen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63"/>
          <p:cNvPicPr preferRelativeResize="0"/>
          <p:nvPr/>
        </p:nvPicPr>
        <p:blipFill>
          <a:blip r:embed="rId3">
            <a:alphaModFix/>
          </a:blip>
          <a:stretch>
            <a:fillRect/>
          </a:stretch>
        </p:blipFill>
        <p:spPr>
          <a:xfrm>
            <a:off x="514050" y="403550"/>
            <a:ext cx="1429050" cy="1752600"/>
          </a:xfrm>
          <a:prstGeom prst="rect">
            <a:avLst/>
          </a:prstGeom>
          <a:noFill/>
          <a:ln>
            <a:noFill/>
          </a:ln>
        </p:spPr>
      </p:pic>
      <p:pic>
        <p:nvPicPr>
          <p:cNvPr id="350" name="Google Shape;350;p63"/>
          <p:cNvPicPr preferRelativeResize="0"/>
          <p:nvPr/>
        </p:nvPicPr>
        <p:blipFill>
          <a:blip r:embed="rId4">
            <a:alphaModFix/>
          </a:blip>
          <a:stretch>
            <a:fillRect/>
          </a:stretch>
        </p:blipFill>
        <p:spPr>
          <a:xfrm>
            <a:off x="6520075" y="552525"/>
            <a:ext cx="2481050" cy="1304552"/>
          </a:xfrm>
          <a:prstGeom prst="rect">
            <a:avLst/>
          </a:prstGeom>
          <a:noFill/>
          <a:ln>
            <a:noFill/>
          </a:ln>
        </p:spPr>
      </p:pic>
      <p:pic>
        <p:nvPicPr>
          <p:cNvPr id="351" name="Google Shape;351;p63"/>
          <p:cNvPicPr preferRelativeResize="0"/>
          <p:nvPr/>
        </p:nvPicPr>
        <p:blipFill rotWithShape="1">
          <a:blip r:embed="rId5">
            <a:alphaModFix/>
          </a:blip>
          <a:srcRect b="9280" l="10040" r="-10039" t="-9280"/>
          <a:stretch/>
        </p:blipFill>
        <p:spPr>
          <a:xfrm>
            <a:off x="3752850" y="2311100"/>
            <a:ext cx="1609725" cy="1278325"/>
          </a:xfrm>
          <a:prstGeom prst="rect">
            <a:avLst/>
          </a:prstGeom>
          <a:noFill/>
          <a:ln>
            <a:noFill/>
          </a:ln>
        </p:spPr>
      </p:pic>
      <p:pic>
        <p:nvPicPr>
          <p:cNvPr id="352" name="Google Shape;352;p63"/>
          <p:cNvPicPr preferRelativeResize="0"/>
          <p:nvPr/>
        </p:nvPicPr>
        <p:blipFill rotWithShape="1">
          <a:blip r:embed="rId6">
            <a:alphaModFix/>
          </a:blip>
          <a:srcRect b="16503" l="0" r="0" t="23022"/>
          <a:stretch/>
        </p:blipFill>
        <p:spPr>
          <a:xfrm>
            <a:off x="1124675" y="2680675"/>
            <a:ext cx="1057200" cy="604275"/>
          </a:xfrm>
          <a:prstGeom prst="rect">
            <a:avLst/>
          </a:prstGeom>
          <a:noFill/>
          <a:ln>
            <a:noFill/>
          </a:ln>
        </p:spPr>
      </p:pic>
      <p:pic>
        <p:nvPicPr>
          <p:cNvPr id="353" name="Google Shape;353;p63"/>
          <p:cNvPicPr preferRelativeResize="0"/>
          <p:nvPr/>
        </p:nvPicPr>
        <p:blipFill rotWithShape="1">
          <a:blip r:embed="rId7">
            <a:alphaModFix/>
          </a:blip>
          <a:srcRect b="-12247" l="-12258" r="0" t="-11"/>
          <a:stretch/>
        </p:blipFill>
        <p:spPr>
          <a:xfrm>
            <a:off x="7409762" y="3690325"/>
            <a:ext cx="942975" cy="604275"/>
          </a:xfrm>
          <a:prstGeom prst="rect">
            <a:avLst/>
          </a:prstGeom>
          <a:noFill/>
          <a:ln>
            <a:noFill/>
          </a:ln>
        </p:spPr>
      </p:pic>
      <p:sp>
        <p:nvSpPr>
          <p:cNvPr id="354" name="Google Shape;354;p63"/>
          <p:cNvSpPr/>
          <p:nvPr/>
        </p:nvSpPr>
        <p:spPr>
          <a:xfrm>
            <a:off x="2057400" y="741900"/>
            <a:ext cx="4181400" cy="313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63"/>
          <p:cNvCxnSpPr>
            <a:stCxn id="350" idx="3"/>
          </p:cNvCxnSpPr>
          <p:nvPr/>
        </p:nvCxnSpPr>
        <p:spPr>
          <a:xfrm rot="10800000">
            <a:off x="8620125" y="1199101"/>
            <a:ext cx="381000" cy="5700"/>
          </a:xfrm>
          <a:prstGeom prst="straightConnector1">
            <a:avLst/>
          </a:prstGeom>
          <a:noFill/>
          <a:ln cap="flat" cmpd="sng" w="9525">
            <a:solidFill>
              <a:schemeClr val="dk2"/>
            </a:solidFill>
            <a:prstDash val="solid"/>
            <a:round/>
            <a:headEnd len="med" w="med" type="none"/>
            <a:tailEnd len="med" w="med" type="none"/>
          </a:ln>
        </p:spPr>
      </p:cxnSp>
      <p:sp>
        <p:nvSpPr>
          <p:cNvPr id="356" name="Google Shape;356;p63"/>
          <p:cNvSpPr/>
          <p:nvPr/>
        </p:nvSpPr>
        <p:spPr>
          <a:xfrm rot="5400000">
            <a:off x="479250" y="2511750"/>
            <a:ext cx="805200" cy="3918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63"/>
          <p:cNvPicPr preferRelativeResize="0"/>
          <p:nvPr/>
        </p:nvPicPr>
        <p:blipFill rotWithShape="1">
          <a:blip r:embed="rId8">
            <a:alphaModFix/>
          </a:blip>
          <a:srcRect b="19207" l="11305" r="10078" t="21944"/>
          <a:stretch/>
        </p:blipFill>
        <p:spPr>
          <a:xfrm>
            <a:off x="1681850" y="3922574"/>
            <a:ext cx="2072971" cy="977700"/>
          </a:xfrm>
          <a:prstGeom prst="rect">
            <a:avLst/>
          </a:prstGeom>
          <a:noFill/>
          <a:ln>
            <a:noFill/>
          </a:ln>
        </p:spPr>
      </p:pic>
      <p:cxnSp>
        <p:nvCxnSpPr>
          <p:cNvPr id="358" name="Google Shape;358;p63"/>
          <p:cNvCxnSpPr/>
          <p:nvPr/>
        </p:nvCxnSpPr>
        <p:spPr>
          <a:xfrm>
            <a:off x="3933825" y="2914650"/>
            <a:ext cx="0" cy="200100"/>
          </a:xfrm>
          <a:prstGeom prst="straightConnector1">
            <a:avLst/>
          </a:prstGeom>
          <a:noFill/>
          <a:ln cap="flat" cmpd="sng" w="9525">
            <a:solidFill>
              <a:schemeClr val="dk2"/>
            </a:solidFill>
            <a:prstDash val="solid"/>
            <a:round/>
            <a:headEnd len="med" w="med" type="none"/>
            <a:tailEnd len="med" w="med" type="none"/>
          </a:ln>
        </p:spPr>
      </p:cxnSp>
      <p:sp>
        <p:nvSpPr>
          <p:cNvPr id="359" name="Google Shape;359;p63"/>
          <p:cNvSpPr/>
          <p:nvPr/>
        </p:nvSpPr>
        <p:spPr>
          <a:xfrm>
            <a:off x="2362200" y="2971800"/>
            <a:ext cx="1209600" cy="143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63"/>
          <p:cNvCxnSpPr/>
          <p:nvPr/>
        </p:nvCxnSpPr>
        <p:spPr>
          <a:xfrm rot="10800000">
            <a:off x="1247750" y="4410076"/>
            <a:ext cx="434100" cy="2700"/>
          </a:xfrm>
          <a:prstGeom prst="straightConnector1">
            <a:avLst/>
          </a:prstGeom>
          <a:noFill/>
          <a:ln cap="flat" cmpd="sng" w="9525">
            <a:solidFill>
              <a:schemeClr val="dk2"/>
            </a:solidFill>
            <a:prstDash val="solid"/>
            <a:round/>
            <a:headEnd len="med" w="med" type="none"/>
            <a:tailEnd len="med" w="med" type="none"/>
          </a:ln>
        </p:spPr>
      </p:cxnSp>
      <p:cxnSp>
        <p:nvCxnSpPr>
          <p:cNvPr id="361" name="Google Shape;361;p63"/>
          <p:cNvCxnSpPr/>
          <p:nvPr/>
        </p:nvCxnSpPr>
        <p:spPr>
          <a:xfrm flipH="1" rot="10800000">
            <a:off x="1276350" y="3781575"/>
            <a:ext cx="9600" cy="62850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63"/>
          <p:cNvCxnSpPr/>
          <p:nvPr/>
        </p:nvCxnSpPr>
        <p:spPr>
          <a:xfrm>
            <a:off x="1295400" y="3800475"/>
            <a:ext cx="113340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63"/>
          <p:cNvCxnSpPr>
            <a:endCxn id="359" idx="2"/>
          </p:cNvCxnSpPr>
          <p:nvPr/>
        </p:nvCxnSpPr>
        <p:spPr>
          <a:xfrm flipH="1" rot="10800000">
            <a:off x="2428950" y="3114900"/>
            <a:ext cx="4800" cy="71400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63"/>
          <p:cNvCxnSpPr>
            <a:stCxn id="350" idx="1"/>
          </p:cNvCxnSpPr>
          <p:nvPr/>
        </p:nvCxnSpPr>
        <p:spPr>
          <a:xfrm rot="10800000">
            <a:off x="3581275" y="1190701"/>
            <a:ext cx="2938800" cy="1410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63"/>
          <p:cNvCxnSpPr>
            <a:endCxn id="359" idx="0"/>
          </p:cNvCxnSpPr>
          <p:nvPr/>
        </p:nvCxnSpPr>
        <p:spPr>
          <a:xfrm flipH="1">
            <a:off x="3571800" y="1200150"/>
            <a:ext cx="9600" cy="1843200"/>
          </a:xfrm>
          <a:prstGeom prst="straightConnector1">
            <a:avLst/>
          </a:prstGeom>
          <a:noFill/>
          <a:ln cap="flat" cmpd="sng" w="9525">
            <a:solidFill>
              <a:schemeClr val="dk2"/>
            </a:solidFill>
            <a:prstDash val="solid"/>
            <a:round/>
            <a:headEnd len="med" w="med" type="none"/>
            <a:tailEnd len="med" w="med" type="none"/>
          </a:ln>
        </p:spPr>
      </p:cxnSp>
      <p:sp>
        <p:nvSpPr>
          <p:cNvPr id="366" name="Google Shape;366;p63"/>
          <p:cNvSpPr/>
          <p:nvPr/>
        </p:nvSpPr>
        <p:spPr>
          <a:xfrm>
            <a:off x="5248275" y="1908375"/>
            <a:ext cx="2324100" cy="977700"/>
          </a:xfrm>
          <a:prstGeom prst="leftUpArrow">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3"/>
          <p:cNvSpPr txBox="1"/>
          <p:nvPr/>
        </p:nvSpPr>
        <p:spPr>
          <a:xfrm>
            <a:off x="5881725" y="2450650"/>
            <a:ext cx="105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xygen Light"/>
                <a:ea typeface="Oxygen Light"/>
                <a:cs typeface="Oxygen Light"/>
                <a:sym typeface="Oxygen Light"/>
              </a:rPr>
              <a:t>Serial Bridge</a:t>
            </a:r>
            <a:endParaRPr sz="1100">
              <a:latin typeface="Oxygen Light"/>
              <a:ea typeface="Oxygen Light"/>
              <a:cs typeface="Oxygen Light"/>
              <a:sym typeface="Oxygen Light"/>
            </a:endParaRPr>
          </a:p>
        </p:txBody>
      </p:sp>
      <p:sp>
        <p:nvSpPr>
          <p:cNvPr id="368" name="Google Shape;368;p63"/>
          <p:cNvSpPr txBox="1"/>
          <p:nvPr/>
        </p:nvSpPr>
        <p:spPr>
          <a:xfrm>
            <a:off x="3705225" y="721650"/>
            <a:ext cx="73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xygen Light"/>
                <a:ea typeface="Oxygen Light"/>
                <a:cs typeface="Oxygen Light"/>
                <a:sym typeface="Oxygen Light"/>
              </a:rPr>
              <a:t>USB</a:t>
            </a:r>
            <a:endParaRPr sz="1100">
              <a:latin typeface="Oxygen Light"/>
              <a:ea typeface="Oxygen Light"/>
              <a:cs typeface="Oxygen Light"/>
              <a:sym typeface="Oxygen Light"/>
            </a:endParaRPr>
          </a:p>
        </p:txBody>
      </p:sp>
      <p:sp>
        <p:nvSpPr>
          <p:cNvPr id="369" name="Google Shape;369;p63"/>
          <p:cNvSpPr txBox="1"/>
          <p:nvPr/>
        </p:nvSpPr>
        <p:spPr>
          <a:xfrm>
            <a:off x="4005300" y="4789500"/>
            <a:ext cx="113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xygen Light"/>
                <a:ea typeface="Oxygen Light"/>
                <a:cs typeface="Oxygen Light"/>
                <a:sym typeface="Oxygen Light"/>
              </a:rPr>
              <a:t>Motor (x2)</a:t>
            </a:r>
            <a:endParaRPr sz="1100">
              <a:latin typeface="Oxygen Light"/>
              <a:ea typeface="Oxygen Light"/>
              <a:cs typeface="Oxygen Light"/>
              <a:sym typeface="Oxygen Light"/>
            </a:endParaRPr>
          </a:p>
        </p:txBody>
      </p:sp>
      <p:sp>
        <p:nvSpPr>
          <p:cNvPr id="370" name="Google Shape;370;p63"/>
          <p:cNvSpPr txBox="1"/>
          <p:nvPr/>
        </p:nvSpPr>
        <p:spPr>
          <a:xfrm>
            <a:off x="3843288" y="2050450"/>
            <a:ext cx="113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xygen Light"/>
                <a:ea typeface="Oxygen Light"/>
                <a:cs typeface="Oxygen Light"/>
                <a:sym typeface="Oxygen Light"/>
              </a:rPr>
              <a:t>Motor Driver</a:t>
            </a:r>
            <a:endParaRPr sz="1100">
              <a:latin typeface="Oxygen Light"/>
              <a:ea typeface="Oxygen Light"/>
              <a:cs typeface="Oxygen Light"/>
              <a:sym typeface="Oxygen Light"/>
            </a:endParaRPr>
          </a:p>
        </p:txBody>
      </p:sp>
      <p:sp>
        <p:nvSpPr>
          <p:cNvPr id="371" name="Google Shape;371;p63"/>
          <p:cNvSpPr txBox="1"/>
          <p:nvPr/>
        </p:nvSpPr>
        <p:spPr>
          <a:xfrm>
            <a:off x="726650" y="123825"/>
            <a:ext cx="147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xygen Light"/>
                <a:ea typeface="Oxygen Light"/>
                <a:cs typeface="Oxygen Light"/>
                <a:sym typeface="Oxygen Light"/>
              </a:rPr>
              <a:t>RaspBerry Pi</a:t>
            </a:r>
            <a:endParaRPr sz="1100">
              <a:latin typeface="Oxygen Light"/>
              <a:ea typeface="Oxygen Light"/>
              <a:cs typeface="Oxygen Light"/>
              <a:sym typeface="Oxygen Light"/>
            </a:endParaRPr>
          </a:p>
        </p:txBody>
      </p:sp>
      <p:sp>
        <p:nvSpPr>
          <p:cNvPr id="372" name="Google Shape;372;p63"/>
          <p:cNvSpPr txBox="1"/>
          <p:nvPr/>
        </p:nvSpPr>
        <p:spPr>
          <a:xfrm>
            <a:off x="7172400" y="198525"/>
            <a:ext cx="197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xygen Light"/>
                <a:ea typeface="Oxygen Light"/>
                <a:cs typeface="Oxygen Light"/>
                <a:sym typeface="Oxygen Light"/>
              </a:rPr>
              <a:t>Arduino Mega</a:t>
            </a:r>
            <a:endParaRPr sz="1100">
              <a:latin typeface="Oxygen Light"/>
              <a:ea typeface="Oxygen Light"/>
              <a:cs typeface="Oxygen Light"/>
              <a:sym typeface="Oxygen Light"/>
            </a:endParaRPr>
          </a:p>
        </p:txBody>
      </p:sp>
      <p:sp>
        <p:nvSpPr>
          <p:cNvPr id="373" name="Google Shape;373;p63"/>
          <p:cNvSpPr txBox="1"/>
          <p:nvPr/>
        </p:nvSpPr>
        <p:spPr>
          <a:xfrm>
            <a:off x="2105025" y="2311100"/>
            <a:ext cx="1133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xygen Light"/>
                <a:ea typeface="Oxygen Light"/>
                <a:cs typeface="Oxygen Light"/>
                <a:sym typeface="Oxygen Light"/>
              </a:rPr>
              <a:t>USB DC-DC converter</a:t>
            </a:r>
            <a:endParaRPr sz="1100">
              <a:latin typeface="Oxygen Light"/>
              <a:ea typeface="Oxygen Light"/>
              <a:cs typeface="Oxygen Light"/>
              <a:sym typeface="Oxygen Light"/>
            </a:endParaRPr>
          </a:p>
        </p:txBody>
      </p:sp>
      <p:sp>
        <p:nvSpPr>
          <p:cNvPr id="374" name="Google Shape;374;p63"/>
          <p:cNvSpPr txBox="1"/>
          <p:nvPr/>
        </p:nvSpPr>
        <p:spPr>
          <a:xfrm>
            <a:off x="6672475" y="3690325"/>
            <a:ext cx="120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xygen Light"/>
                <a:ea typeface="Oxygen Light"/>
                <a:cs typeface="Oxygen Light"/>
                <a:sym typeface="Oxygen Light"/>
              </a:rPr>
              <a:t>Ultrasonic sensor</a:t>
            </a:r>
            <a:endParaRPr sz="1100">
              <a:latin typeface="Oxygen Light"/>
              <a:ea typeface="Oxygen Light"/>
              <a:cs typeface="Oxygen Light"/>
              <a:sym typeface="Oxygen Light"/>
            </a:endParaRPr>
          </a:p>
        </p:txBody>
      </p:sp>
      <p:sp>
        <p:nvSpPr>
          <p:cNvPr id="375" name="Google Shape;375;p63"/>
          <p:cNvSpPr txBox="1"/>
          <p:nvPr/>
        </p:nvSpPr>
        <p:spPr>
          <a:xfrm>
            <a:off x="1885950" y="4667575"/>
            <a:ext cx="147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xygen Light"/>
                <a:ea typeface="Oxygen Light"/>
                <a:cs typeface="Oxygen Light"/>
                <a:sym typeface="Oxygen Light"/>
              </a:rPr>
              <a:t>Lipo Battery</a:t>
            </a:r>
            <a:endParaRPr sz="1100">
              <a:latin typeface="Oxygen Light"/>
              <a:ea typeface="Oxygen Light"/>
              <a:cs typeface="Oxygen Light"/>
              <a:sym typeface="Oxygen Light"/>
            </a:endParaRPr>
          </a:p>
        </p:txBody>
      </p:sp>
      <p:pic>
        <p:nvPicPr>
          <p:cNvPr id="376" name="Google Shape;376;p63"/>
          <p:cNvPicPr preferRelativeResize="0"/>
          <p:nvPr/>
        </p:nvPicPr>
        <p:blipFill>
          <a:blip r:embed="rId9">
            <a:alphaModFix/>
          </a:blip>
          <a:stretch>
            <a:fillRect/>
          </a:stretch>
        </p:blipFill>
        <p:spPr>
          <a:xfrm>
            <a:off x="3933825" y="3953175"/>
            <a:ext cx="1133400" cy="916475"/>
          </a:xfrm>
          <a:prstGeom prst="rect">
            <a:avLst/>
          </a:prstGeom>
          <a:noFill/>
          <a:ln>
            <a:noFill/>
          </a:ln>
        </p:spPr>
      </p:pic>
      <p:sp>
        <p:nvSpPr>
          <p:cNvPr id="377" name="Google Shape;377;p63"/>
          <p:cNvSpPr/>
          <p:nvPr/>
        </p:nvSpPr>
        <p:spPr>
          <a:xfrm flipH="1">
            <a:off x="4410150" y="3614125"/>
            <a:ext cx="171300" cy="3135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63"/>
          <p:cNvPicPr preferRelativeResize="0"/>
          <p:nvPr/>
        </p:nvPicPr>
        <p:blipFill>
          <a:blip r:embed="rId10">
            <a:alphaModFix/>
          </a:blip>
          <a:stretch>
            <a:fillRect/>
          </a:stretch>
        </p:blipFill>
        <p:spPr>
          <a:xfrm>
            <a:off x="7314550" y="2937375"/>
            <a:ext cx="1133400" cy="634704"/>
          </a:xfrm>
          <a:prstGeom prst="rect">
            <a:avLst/>
          </a:prstGeom>
          <a:noFill/>
          <a:ln>
            <a:noFill/>
          </a:ln>
        </p:spPr>
      </p:pic>
      <p:sp>
        <p:nvSpPr>
          <p:cNvPr id="379" name="Google Shape;379;p63"/>
          <p:cNvSpPr txBox="1"/>
          <p:nvPr/>
        </p:nvSpPr>
        <p:spPr>
          <a:xfrm>
            <a:off x="6520075" y="2937375"/>
            <a:ext cx="885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xygen Light"/>
                <a:ea typeface="Oxygen Light"/>
                <a:cs typeface="Oxygen Light"/>
                <a:sym typeface="Oxygen Light"/>
              </a:rPr>
              <a:t>IR sensor Sharp</a:t>
            </a:r>
            <a:endParaRPr sz="1100">
              <a:latin typeface="Oxygen Light"/>
              <a:ea typeface="Oxygen Light"/>
              <a:cs typeface="Oxygen Light"/>
              <a:sym typeface="Oxygen Light"/>
            </a:endParaRPr>
          </a:p>
        </p:txBody>
      </p:sp>
      <p:cxnSp>
        <p:nvCxnSpPr>
          <p:cNvPr id="380" name="Google Shape;380;p63"/>
          <p:cNvCxnSpPr>
            <a:stCxn id="378" idx="3"/>
          </p:cNvCxnSpPr>
          <p:nvPr/>
        </p:nvCxnSpPr>
        <p:spPr>
          <a:xfrm flipH="1" rot="10800000">
            <a:off x="8447950" y="3244227"/>
            <a:ext cx="381600" cy="105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63"/>
          <p:cNvCxnSpPr/>
          <p:nvPr/>
        </p:nvCxnSpPr>
        <p:spPr>
          <a:xfrm rot="10800000">
            <a:off x="8810550" y="1910875"/>
            <a:ext cx="9600" cy="135240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63"/>
          <p:cNvCxnSpPr>
            <a:stCxn id="353" idx="3"/>
          </p:cNvCxnSpPr>
          <p:nvPr/>
        </p:nvCxnSpPr>
        <p:spPr>
          <a:xfrm flipH="1" rot="10800000">
            <a:off x="8352738" y="3987063"/>
            <a:ext cx="353100" cy="54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63"/>
          <p:cNvCxnSpPr/>
          <p:nvPr/>
        </p:nvCxnSpPr>
        <p:spPr>
          <a:xfrm rot="10800000">
            <a:off x="8658300" y="1977325"/>
            <a:ext cx="28500" cy="1990800"/>
          </a:xfrm>
          <a:prstGeom prst="straightConnector1">
            <a:avLst/>
          </a:prstGeom>
          <a:noFill/>
          <a:ln cap="flat" cmpd="sng" w="9525">
            <a:solidFill>
              <a:schemeClr val="dk2"/>
            </a:solidFill>
            <a:prstDash val="solid"/>
            <a:round/>
            <a:headEnd len="med" w="med" type="none"/>
            <a:tailEnd len="med" w="med" type="triangle"/>
          </a:ln>
        </p:spPr>
      </p:cxnSp>
      <p:sp>
        <p:nvSpPr>
          <p:cNvPr id="384" name="Google Shape;384;p63"/>
          <p:cNvSpPr txBox="1"/>
          <p:nvPr/>
        </p:nvSpPr>
        <p:spPr>
          <a:xfrm>
            <a:off x="3114675" y="23100"/>
            <a:ext cx="3019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rPr>
              <a:t>ELECTRONICS</a:t>
            </a:r>
            <a:endParaRPr sz="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ph type="title"/>
          </p:nvPr>
        </p:nvSpPr>
        <p:spPr>
          <a:xfrm>
            <a:off x="1691550" y="1361325"/>
            <a:ext cx="5760900" cy="8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Purpose of the bot</a:t>
            </a:r>
            <a:endParaRPr/>
          </a:p>
        </p:txBody>
      </p:sp>
      <p:sp>
        <p:nvSpPr>
          <p:cNvPr id="390" name="Google Shape;390;p64"/>
          <p:cNvSpPr txBox="1"/>
          <p:nvPr>
            <p:ph idx="1" type="subTitle"/>
          </p:nvPr>
        </p:nvSpPr>
        <p:spPr>
          <a:xfrm>
            <a:off x="2492225" y="2365950"/>
            <a:ext cx="42780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Crack detection/Flaw detection</a:t>
            </a:r>
            <a:endParaRPr/>
          </a:p>
          <a:p>
            <a:pPr indent="0" lvl="0" marL="0" rtl="0" algn="ctr">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20000" y="67475"/>
            <a:ext cx="7704000" cy="87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What</a:t>
            </a:r>
            <a:r>
              <a:rPr lang="en" sz="2600"/>
              <a:t> Methods for Crack Detection are currently being used in the Industry</a:t>
            </a:r>
            <a:endParaRPr sz="2600"/>
          </a:p>
        </p:txBody>
      </p:sp>
      <p:sp>
        <p:nvSpPr>
          <p:cNvPr id="396" name="Google Shape;396;p65"/>
          <p:cNvSpPr txBox="1"/>
          <p:nvPr/>
        </p:nvSpPr>
        <p:spPr>
          <a:xfrm>
            <a:off x="1631375" y="1441875"/>
            <a:ext cx="4246200" cy="1760100"/>
          </a:xfrm>
          <a:prstGeom prst="rect">
            <a:avLst/>
          </a:prstGeom>
          <a:noFill/>
          <a:ln>
            <a:noFill/>
          </a:ln>
        </p:spPr>
        <p:txBody>
          <a:bodyPr anchorCtr="0" anchor="t" bIns="91425" lIns="91425" spcFirstLastPara="1" rIns="91425" wrap="square" tIns="91425">
            <a:spAutoFit/>
          </a:bodyPr>
          <a:lstStyle/>
          <a:p>
            <a:pPr indent="-374650" lvl="0" marL="457200" rtl="0" algn="just">
              <a:lnSpc>
                <a:spcPct val="115000"/>
              </a:lnSpc>
              <a:spcBef>
                <a:spcPts val="0"/>
              </a:spcBef>
              <a:spcAft>
                <a:spcPts val="0"/>
              </a:spcAft>
              <a:buSzPts val="2300"/>
              <a:buFont typeface="Oxygen Light"/>
              <a:buChar char="●"/>
            </a:pPr>
            <a:r>
              <a:rPr lang="en" sz="2300">
                <a:latin typeface="Oxygen Light"/>
                <a:ea typeface="Oxygen Light"/>
                <a:cs typeface="Oxygen Light"/>
                <a:sym typeface="Oxygen Light"/>
              </a:rPr>
              <a:t>Industrial Ultrasonic Testing</a:t>
            </a:r>
            <a:endParaRPr sz="2300">
              <a:latin typeface="Oxygen Light"/>
              <a:ea typeface="Oxygen Light"/>
              <a:cs typeface="Oxygen Light"/>
              <a:sym typeface="Oxygen Light"/>
            </a:endParaRPr>
          </a:p>
          <a:p>
            <a:pPr indent="-374650" lvl="0" marL="457200" rtl="0" algn="just">
              <a:lnSpc>
                <a:spcPct val="115000"/>
              </a:lnSpc>
              <a:spcBef>
                <a:spcPts val="0"/>
              </a:spcBef>
              <a:spcAft>
                <a:spcPts val="0"/>
              </a:spcAft>
              <a:buSzPts val="2300"/>
              <a:buFont typeface="Oxygen Light"/>
              <a:buChar char="●"/>
            </a:pPr>
            <a:r>
              <a:rPr lang="en" sz="2300">
                <a:latin typeface="Oxygen Light"/>
                <a:ea typeface="Oxygen Light"/>
                <a:cs typeface="Oxygen Light"/>
                <a:sym typeface="Oxygen Light"/>
              </a:rPr>
              <a:t>Thermography </a:t>
            </a:r>
            <a:endParaRPr sz="2300">
              <a:latin typeface="Oxygen Light"/>
              <a:ea typeface="Oxygen Light"/>
              <a:cs typeface="Oxygen Light"/>
              <a:sym typeface="Oxygen Light"/>
            </a:endParaRPr>
          </a:p>
          <a:p>
            <a:pPr indent="-374650" lvl="0" marL="457200" rtl="0" algn="just">
              <a:lnSpc>
                <a:spcPct val="115000"/>
              </a:lnSpc>
              <a:spcBef>
                <a:spcPts val="0"/>
              </a:spcBef>
              <a:spcAft>
                <a:spcPts val="0"/>
              </a:spcAft>
              <a:buSzPts val="2300"/>
              <a:buFont typeface="Oxygen Light"/>
              <a:buChar char="●"/>
            </a:pPr>
            <a:r>
              <a:rPr lang="en" sz="2300">
                <a:latin typeface="Oxygen Light"/>
                <a:ea typeface="Oxygen Light"/>
                <a:cs typeface="Oxygen Light"/>
                <a:sym typeface="Oxygen Light"/>
              </a:rPr>
              <a:t>Structured </a:t>
            </a:r>
            <a:r>
              <a:rPr lang="en" sz="2300">
                <a:latin typeface="Oxygen Light"/>
                <a:ea typeface="Oxygen Light"/>
                <a:cs typeface="Oxygen Light"/>
                <a:sym typeface="Oxygen Light"/>
              </a:rPr>
              <a:t>Lighting</a:t>
            </a:r>
            <a:endParaRPr sz="2300">
              <a:latin typeface="Oxygen Light"/>
              <a:ea typeface="Oxygen Light"/>
              <a:cs typeface="Oxygen Light"/>
              <a:sym typeface="Oxygen Light"/>
            </a:endParaRPr>
          </a:p>
          <a:p>
            <a:pPr indent="-374650" lvl="0" marL="457200" rtl="0" algn="just">
              <a:lnSpc>
                <a:spcPct val="115000"/>
              </a:lnSpc>
              <a:spcBef>
                <a:spcPts val="0"/>
              </a:spcBef>
              <a:spcAft>
                <a:spcPts val="0"/>
              </a:spcAft>
              <a:buSzPts val="2300"/>
              <a:buFont typeface="Oxygen Light"/>
              <a:buChar char="●"/>
            </a:pPr>
            <a:r>
              <a:rPr lang="en" sz="2300">
                <a:latin typeface="Oxygen Light"/>
                <a:ea typeface="Oxygen Light"/>
                <a:cs typeface="Oxygen Light"/>
                <a:sym typeface="Oxygen Light"/>
              </a:rPr>
              <a:t>Mechanical Feeler</a:t>
            </a:r>
            <a:endParaRPr sz="2300">
              <a:latin typeface="Oxygen Light"/>
              <a:ea typeface="Oxygen Light"/>
              <a:cs typeface="Oxygen Light"/>
              <a:sym typeface="Oxygen Light"/>
            </a:endParaRPr>
          </a:p>
        </p:txBody>
      </p:sp>
      <p:sp>
        <p:nvSpPr>
          <p:cNvPr id="397" name="Google Shape;397;p65"/>
          <p:cNvSpPr txBox="1"/>
          <p:nvPr/>
        </p:nvSpPr>
        <p:spPr>
          <a:xfrm>
            <a:off x="1631375" y="3056075"/>
            <a:ext cx="5628000" cy="1353000"/>
          </a:xfrm>
          <a:prstGeom prst="rect">
            <a:avLst/>
          </a:prstGeom>
          <a:noFill/>
          <a:ln>
            <a:noFill/>
          </a:ln>
        </p:spPr>
        <p:txBody>
          <a:bodyPr anchorCtr="0" anchor="t" bIns="91425" lIns="91425" spcFirstLastPara="1" rIns="91425" wrap="square" tIns="91425">
            <a:spAutoFit/>
          </a:bodyPr>
          <a:lstStyle/>
          <a:p>
            <a:pPr indent="-374650" lvl="0" marL="457200" rtl="0" algn="just">
              <a:lnSpc>
                <a:spcPct val="115000"/>
              </a:lnSpc>
              <a:spcBef>
                <a:spcPts val="0"/>
              </a:spcBef>
              <a:spcAft>
                <a:spcPts val="0"/>
              </a:spcAft>
              <a:buSzPts val="2300"/>
              <a:buFont typeface="Oxygen Light"/>
              <a:buChar char="●"/>
            </a:pPr>
            <a:r>
              <a:rPr lang="en" sz="2300">
                <a:latin typeface="Oxygen Light"/>
                <a:ea typeface="Oxygen Light"/>
                <a:cs typeface="Oxygen Light"/>
                <a:sym typeface="Oxygen Light"/>
              </a:rPr>
              <a:t>Image Processing Technique</a:t>
            </a:r>
            <a:endParaRPr sz="2300">
              <a:latin typeface="Oxygen Light"/>
              <a:ea typeface="Oxygen Light"/>
              <a:cs typeface="Oxygen Light"/>
              <a:sym typeface="Oxygen Light"/>
            </a:endParaRPr>
          </a:p>
          <a:p>
            <a:pPr indent="-374650" lvl="0" marL="457200" rtl="0" algn="just">
              <a:lnSpc>
                <a:spcPct val="115000"/>
              </a:lnSpc>
              <a:spcBef>
                <a:spcPts val="0"/>
              </a:spcBef>
              <a:spcAft>
                <a:spcPts val="0"/>
              </a:spcAft>
              <a:buSzPts val="2300"/>
              <a:buFont typeface="Oxygen Light"/>
              <a:buChar char="●"/>
            </a:pPr>
            <a:r>
              <a:rPr lang="en" sz="2300">
                <a:latin typeface="Oxygen Light"/>
                <a:ea typeface="Oxygen Light"/>
                <a:cs typeface="Oxygen Light"/>
                <a:sym typeface="Oxygen Light"/>
              </a:rPr>
              <a:t>Ground penetrating Radar</a:t>
            </a:r>
            <a:endParaRPr sz="2300">
              <a:latin typeface="Oxygen Light"/>
              <a:ea typeface="Oxygen Light"/>
              <a:cs typeface="Oxygen Light"/>
              <a:sym typeface="Oxygen Light"/>
            </a:endParaRPr>
          </a:p>
          <a:p>
            <a:pPr indent="-374650" lvl="0" marL="457200" rtl="0" algn="just">
              <a:lnSpc>
                <a:spcPct val="115000"/>
              </a:lnSpc>
              <a:spcBef>
                <a:spcPts val="0"/>
              </a:spcBef>
              <a:spcAft>
                <a:spcPts val="0"/>
              </a:spcAft>
              <a:buSzPts val="2300"/>
              <a:buFont typeface="Oxygen Light"/>
              <a:buChar char="●"/>
            </a:pPr>
            <a:r>
              <a:rPr lang="en" sz="2300">
                <a:latin typeface="Oxygen Light"/>
                <a:ea typeface="Oxygen Light"/>
                <a:cs typeface="Oxygen Light"/>
                <a:sym typeface="Oxygen Light"/>
              </a:rPr>
              <a:t>Microwave Imaging Technique</a:t>
            </a:r>
            <a:endParaRPr sz="2300">
              <a:latin typeface="Oxygen Light"/>
              <a:ea typeface="Oxygen Light"/>
              <a:cs typeface="Oxygen Light"/>
              <a:sym typeface="Oxygen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6"/>
          <p:cNvSpPr txBox="1"/>
          <p:nvPr/>
        </p:nvSpPr>
        <p:spPr>
          <a:xfrm>
            <a:off x="229350" y="146425"/>
            <a:ext cx="8685300" cy="1606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700"/>
              <a:t>Image Processing Technique:</a:t>
            </a:r>
            <a:r>
              <a:rPr lang="en" sz="1700">
                <a:latin typeface="Oxygen Light"/>
                <a:ea typeface="Oxygen Light"/>
                <a:cs typeface="Oxygen Light"/>
                <a:sym typeface="Oxygen Light"/>
              </a:rPr>
              <a:t> </a:t>
            </a:r>
            <a:r>
              <a:rPr lang="en" sz="1300">
                <a:latin typeface="Oxygen Light"/>
                <a:ea typeface="Oxygen Light"/>
                <a:cs typeface="Oxygen Light"/>
                <a:sym typeface="Oxygen Light"/>
              </a:rPr>
              <a:t>The Image Processing Technique to detect cracks is one of the most recent techniques for crack detection be it inside industrial pipes, on pavements or on other surfaces that are susceptible of becoming cracked. It involves a number of stages including image pre-processing, edge detection, noise elimination, and others.Then, edge detection is performed using the Canny edge detection method, with an elimination of unwanted objects. After that, disjoint lines are connected and the shape of the crack, if any, is accurately described, for the defect to be finally identified based upon its length or perimeter.</a:t>
            </a:r>
            <a:endParaRPr sz="1300"/>
          </a:p>
        </p:txBody>
      </p:sp>
      <p:pic>
        <p:nvPicPr>
          <p:cNvPr id="403" name="Google Shape;403;p66"/>
          <p:cNvPicPr preferRelativeResize="0"/>
          <p:nvPr/>
        </p:nvPicPr>
        <p:blipFill>
          <a:blip r:embed="rId3">
            <a:alphaModFix/>
          </a:blip>
          <a:stretch>
            <a:fillRect/>
          </a:stretch>
        </p:blipFill>
        <p:spPr>
          <a:xfrm>
            <a:off x="808976" y="1942500"/>
            <a:ext cx="7110374" cy="2715000"/>
          </a:xfrm>
          <a:prstGeom prst="rect">
            <a:avLst/>
          </a:prstGeom>
          <a:noFill/>
          <a:ln>
            <a:noFill/>
          </a:ln>
        </p:spPr>
      </p:pic>
      <p:sp>
        <p:nvSpPr>
          <p:cNvPr id="404" name="Google Shape;404;p66"/>
          <p:cNvSpPr txBox="1"/>
          <p:nvPr/>
        </p:nvSpPr>
        <p:spPr>
          <a:xfrm>
            <a:off x="1797800" y="4657500"/>
            <a:ext cx="181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xygen"/>
                <a:ea typeface="Oxygen"/>
                <a:cs typeface="Oxygen"/>
                <a:sym typeface="Oxygen"/>
              </a:rPr>
              <a:t>Original</a:t>
            </a:r>
            <a:r>
              <a:rPr b="1" lang="en" sz="1600">
                <a:latin typeface="Oxygen"/>
                <a:ea typeface="Oxygen"/>
                <a:cs typeface="Oxygen"/>
                <a:sym typeface="Oxygen"/>
              </a:rPr>
              <a:t> Image </a:t>
            </a:r>
            <a:endParaRPr b="1" sz="1600">
              <a:latin typeface="Oxygen"/>
              <a:ea typeface="Oxygen"/>
              <a:cs typeface="Oxygen"/>
              <a:sym typeface="Oxygen"/>
            </a:endParaRPr>
          </a:p>
        </p:txBody>
      </p:sp>
      <p:sp>
        <p:nvSpPr>
          <p:cNvPr id="405" name="Google Shape;405;p66"/>
          <p:cNvSpPr txBox="1"/>
          <p:nvPr/>
        </p:nvSpPr>
        <p:spPr>
          <a:xfrm>
            <a:off x="5175075" y="4657500"/>
            <a:ext cx="196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xygen"/>
                <a:ea typeface="Oxygen"/>
                <a:cs typeface="Oxygen"/>
                <a:sym typeface="Oxygen"/>
              </a:rPr>
              <a:t>Detected Image</a:t>
            </a:r>
            <a:endParaRPr b="1" sz="1600">
              <a:latin typeface="Oxygen"/>
              <a:ea typeface="Oxygen"/>
              <a:cs typeface="Oxygen"/>
              <a:sym typeface="Oxygen"/>
            </a:endParaRPr>
          </a:p>
        </p:txBody>
      </p:sp>
      <p:sp>
        <p:nvSpPr>
          <p:cNvPr id="406" name="Google Shape;406;p66"/>
          <p:cNvSpPr txBox="1"/>
          <p:nvPr/>
        </p:nvSpPr>
        <p:spPr>
          <a:xfrm>
            <a:off x="3865563" y="4743300"/>
            <a:ext cx="9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Light"/>
              <a:ea typeface="Oxygen Light"/>
              <a:cs typeface="Oxygen Light"/>
              <a:sym typeface="Oxygen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7"/>
          <p:cNvSpPr txBox="1"/>
          <p:nvPr/>
        </p:nvSpPr>
        <p:spPr>
          <a:xfrm>
            <a:off x="197825" y="0"/>
            <a:ext cx="1686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Oxygen"/>
                <a:ea typeface="Oxygen"/>
                <a:cs typeface="Oxygen"/>
                <a:sym typeface="Oxygen"/>
              </a:rPr>
              <a:t>CODE</a:t>
            </a:r>
            <a:endParaRPr b="1" sz="2600">
              <a:latin typeface="Oxygen"/>
              <a:ea typeface="Oxygen"/>
              <a:cs typeface="Oxygen"/>
              <a:sym typeface="Oxygen"/>
            </a:endParaRPr>
          </a:p>
        </p:txBody>
      </p:sp>
      <p:pic>
        <p:nvPicPr>
          <p:cNvPr id="412" name="Google Shape;412;p67"/>
          <p:cNvPicPr preferRelativeResize="0"/>
          <p:nvPr/>
        </p:nvPicPr>
        <p:blipFill>
          <a:blip r:embed="rId3">
            <a:alphaModFix/>
          </a:blip>
          <a:stretch>
            <a:fillRect/>
          </a:stretch>
        </p:blipFill>
        <p:spPr>
          <a:xfrm>
            <a:off x="503225" y="566125"/>
            <a:ext cx="8137550" cy="457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1"/>
          <p:cNvSpPr txBox="1"/>
          <p:nvPr/>
        </p:nvSpPr>
        <p:spPr>
          <a:xfrm>
            <a:off x="659175" y="259950"/>
            <a:ext cx="5347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Oxygen"/>
                <a:ea typeface="Oxygen"/>
                <a:cs typeface="Oxygen"/>
                <a:sym typeface="Oxygen"/>
              </a:rPr>
              <a:t>Popular Mechanisms</a:t>
            </a:r>
            <a:endParaRPr b="1" sz="2700">
              <a:solidFill>
                <a:schemeClr val="dk1"/>
              </a:solidFill>
              <a:latin typeface="Oxygen"/>
              <a:ea typeface="Oxygen"/>
              <a:cs typeface="Oxygen"/>
              <a:sym typeface="Oxygen"/>
            </a:endParaRPr>
          </a:p>
        </p:txBody>
      </p:sp>
      <p:sp>
        <p:nvSpPr>
          <p:cNvPr id="193" name="Google Shape;193;p41"/>
          <p:cNvSpPr txBox="1"/>
          <p:nvPr/>
        </p:nvSpPr>
        <p:spPr>
          <a:xfrm>
            <a:off x="895725" y="1126575"/>
            <a:ext cx="7313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xygen Light"/>
                <a:ea typeface="Oxygen Light"/>
                <a:cs typeface="Oxygen Light"/>
                <a:sym typeface="Oxygen Light"/>
              </a:rPr>
              <a:t>This is some of the common mechanisms which are used in the industry each of these mechanisms have their advantages and their disadvantages. </a:t>
            </a:r>
            <a:endParaRPr sz="1600">
              <a:latin typeface="Oxygen Light"/>
              <a:ea typeface="Oxygen Light"/>
              <a:cs typeface="Oxygen Light"/>
              <a:sym typeface="Oxygen Light"/>
            </a:endParaRPr>
          </a:p>
        </p:txBody>
      </p:sp>
      <p:pic>
        <p:nvPicPr>
          <p:cNvPr id="194" name="Google Shape;194;p41"/>
          <p:cNvPicPr preferRelativeResize="0"/>
          <p:nvPr/>
        </p:nvPicPr>
        <p:blipFill rotWithShape="1">
          <a:blip r:embed="rId3">
            <a:alphaModFix/>
          </a:blip>
          <a:srcRect b="2732" l="7961" r="7961" t="2732"/>
          <a:stretch/>
        </p:blipFill>
        <p:spPr>
          <a:xfrm>
            <a:off x="1822675" y="2070000"/>
            <a:ext cx="5886300" cy="2683200"/>
          </a:xfrm>
          <a:prstGeom prst="roundRect">
            <a:avLst>
              <a:gd fmla="val 16667" name="adj"/>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8"/>
          <p:cNvSpPr txBox="1"/>
          <p:nvPr/>
        </p:nvSpPr>
        <p:spPr>
          <a:xfrm>
            <a:off x="1229700" y="231600"/>
            <a:ext cx="6684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latin typeface="Oxygen"/>
                <a:ea typeface="Oxygen"/>
                <a:cs typeface="Oxygen"/>
                <a:sym typeface="Oxygen"/>
              </a:rPr>
              <a:t>INNOVATION</a:t>
            </a:r>
            <a:endParaRPr b="1" sz="2400">
              <a:latin typeface="Oxygen"/>
              <a:ea typeface="Oxygen"/>
              <a:cs typeface="Oxygen"/>
              <a:sym typeface="Oxygen"/>
            </a:endParaRPr>
          </a:p>
        </p:txBody>
      </p:sp>
      <p:pic>
        <p:nvPicPr>
          <p:cNvPr id="418" name="Google Shape;418;p68"/>
          <p:cNvPicPr preferRelativeResize="0"/>
          <p:nvPr/>
        </p:nvPicPr>
        <p:blipFill rotWithShape="1">
          <a:blip r:embed="rId3">
            <a:alphaModFix/>
          </a:blip>
          <a:srcRect b="9974" l="29076" r="7548" t="0"/>
          <a:stretch/>
        </p:blipFill>
        <p:spPr>
          <a:xfrm>
            <a:off x="5189075" y="900650"/>
            <a:ext cx="3431550" cy="4049300"/>
          </a:xfrm>
          <a:prstGeom prst="rect">
            <a:avLst/>
          </a:prstGeom>
          <a:noFill/>
          <a:ln cap="flat" cmpd="sng" w="38100">
            <a:solidFill>
              <a:srgbClr val="000000"/>
            </a:solidFill>
            <a:prstDash val="solid"/>
            <a:round/>
            <a:headEnd len="sm" w="sm" type="none"/>
            <a:tailEnd len="sm" w="sm" type="none"/>
          </a:ln>
        </p:spPr>
      </p:pic>
      <p:sp>
        <p:nvSpPr>
          <p:cNvPr id="419" name="Google Shape;419;p68"/>
          <p:cNvSpPr txBox="1"/>
          <p:nvPr/>
        </p:nvSpPr>
        <p:spPr>
          <a:xfrm>
            <a:off x="374650" y="785700"/>
            <a:ext cx="46998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xygen Light"/>
              <a:buAutoNum type="arabicPeriod"/>
            </a:pPr>
            <a:r>
              <a:rPr lang="en">
                <a:latin typeface="Oxygen Light"/>
                <a:ea typeface="Oxygen Light"/>
                <a:cs typeface="Oxygen Light"/>
                <a:sym typeface="Oxygen Light"/>
              </a:rPr>
              <a:t>The major challenge that the bot was facing was that it was not not adjustable to pipes of different diameters.</a:t>
            </a:r>
            <a:br>
              <a:rPr lang="en">
                <a:latin typeface="Oxygen Light"/>
                <a:ea typeface="Oxygen Light"/>
                <a:cs typeface="Oxygen Light"/>
                <a:sym typeface="Oxygen Light"/>
              </a:rPr>
            </a:br>
            <a:r>
              <a:rPr lang="en">
                <a:latin typeface="Oxygen Light"/>
                <a:ea typeface="Oxygen Light"/>
                <a:cs typeface="Oxygen Light"/>
                <a:sym typeface="Oxygen Light"/>
              </a:rPr>
              <a:t>Our team worked on that and designed a spring system on each set of wheel(+axle) which allowed the bot to change its radius thus giving us the option to use the bot in pipes of different diameters.</a:t>
            </a:r>
            <a:endParaRPr>
              <a:latin typeface="Oxygen Light"/>
              <a:ea typeface="Oxygen Light"/>
              <a:cs typeface="Oxygen Light"/>
              <a:sym typeface="Oxygen Light"/>
            </a:endParaRPr>
          </a:p>
          <a:p>
            <a:pPr indent="0" lvl="0" marL="457200" rtl="0" algn="l">
              <a:spcBef>
                <a:spcPts val="0"/>
              </a:spcBef>
              <a:spcAft>
                <a:spcPts val="0"/>
              </a:spcAft>
              <a:buNone/>
            </a:pPr>
            <a:r>
              <a:t/>
            </a:r>
            <a:endParaRPr>
              <a:latin typeface="Oxygen Light"/>
              <a:ea typeface="Oxygen Light"/>
              <a:cs typeface="Oxygen Light"/>
              <a:sym typeface="Oxygen Light"/>
            </a:endParaRPr>
          </a:p>
          <a:p>
            <a:pPr indent="-317500" lvl="0" marL="457200" rtl="0" algn="l">
              <a:spcBef>
                <a:spcPts val="0"/>
              </a:spcBef>
              <a:spcAft>
                <a:spcPts val="0"/>
              </a:spcAft>
              <a:buSzPts val="1400"/>
              <a:buFont typeface="Oxygen Light"/>
              <a:buAutoNum type="arabicPeriod"/>
            </a:pPr>
            <a:r>
              <a:rPr lang="en">
                <a:latin typeface="Oxygen Light"/>
                <a:ea typeface="Oxygen Light"/>
                <a:cs typeface="Oxygen Light"/>
                <a:sym typeface="Oxygen Light"/>
              </a:rPr>
              <a:t>The </a:t>
            </a:r>
            <a:r>
              <a:rPr lang="en">
                <a:latin typeface="Oxygen Light"/>
                <a:ea typeface="Oxygen Light"/>
                <a:cs typeface="Oxygen Light"/>
                <a:sym typeface="Oxygen Light"/>
              </a:rPr>
              <a:t>original</a:t>
            </a:r>
            <a:r>
              <a:rPr lang="en">
                <a:latin typeface="Oxygen Light"/>
                <a:ea typeface="Oxygen Light"/>
                <a:cs typeface="Oxygen Light"/>
                <a:sym typeface="Oxygen Light"/>
              </a:rPr>
              <a:t> plans </a:t>
            </a:r>
            <a:r>
              <a:rPr lang="en">
                <a:latin typeface="Oxygen Light"/>
                <a:ea typeface="Oxygen Light"/>
                <a:cs typeface="Oxygen Light"/>
                <a:sym typeface="Oxygen Light"/>
              </a:rPr>
              <a:t>didn't</a:t>
            </a:r>
            <a:r>
              <a:rPr lang="en">
                <a:latin typeface="Oxygen Light"/>
                <a:ea typeface="Oxygen Light"/>
                <a:cs typeface="Oxygen Light"/>
                <a:sym typeface="Oxygen Light"/>
              </a:rPr>
              <a:t> allow us to house the camera system for the image detecting process.</a:t>
            </a:r>
            <a:br>
              <a:rPr lang="en">
                <a:latin typeface="Oxygen Light"/>
                <a:ea typeface="Oxygen Light"/>
                <a:cs typeface="Oxygen Light"/>
                <a:sym typeface="Oxygen Light"/>
              </a:rPr>
            </a:br>
            <a:r>
              <a:rPr lang="en">
                <a:latin typeface="Oxygen Light"/>
                <a:ea typeface="Oxygen Light"/>
                <a:cs typeface="Oxygen Light"/>
                <a:sym typeface="Oxygen Light"/>
              </a:rPr>
              <a:t>To tackle that the team came up with solutions </a:t>
            </a:r>
            <a:r>
              <a:rPr lang="en">
                <a:latin typeface="Oxygen Light"/>
                <a:ea typeface="Oxygen Light"/>
                <a:cs typeface="Oxygen Light"/>
                <a:sym typeface="Oxygen Light"/>
              </a:rPr>
              <a:t>that allowed us to do so.</a:t>
            </a:r>
            <a:endParaRPr>
              <a:latin typeface="Oxygen Light"/>
              <a:ea typeface="Oxygen Light"/>
              <a:cs typeface="Oxygen Light"/>
              <a:sym typeface="Oxygen Light"/>
            </a:endParaRPr>
          </a:p>
          <a:p>
            <a:pPr indent="0" lvl="0" marL="457200" rtl="0" algn="l">
              <a:spcBef>
                <a:spcPts val="0"/>
              </a:spcBef>
              <a:spcAft>
                <a:spcPts val="0"/>
              </a:spcAft>
              <a:buNone/>
            </a:pPr>
            <a:r>
              <a:t/>
            </a:r>
            <a:endParaRPr>
              <a:latin typeface="Oxygen Light"/>
              <a:ea typeface="Oxygen Light"/>
              <a:cs typeface="Oxygen Light"/>
              <a:sym typeface="Oxygen Light"/>
            </a:endParaRPr>
          </a:p>
          <a:p>
            <a:pPr indent="-317500" lvl="0" marL="457200" rtl="0" algn="l">
              <a:spcBef>
                <a:spcPts val="0"/>
              </a:spcBef>
              <a:spcAft>
                <a:spcPts val="0"/>
              </a:spcAft>
              <a:buSzPts val="1400"/>
              <a:buFont typeface="Oxygen Light"/>
              <a:buAutoNum type="arabicPeriod"/>
            </a:pPr>
            <a:r>
              <a:rPr lang="en">
                <a:latin typeface="Oxygen Light"/>
                <a:ea typeface="Oxygen Light"/>
                <a:cs typeface="Oxygen Light"/>
                <a:sym typeface="Oxygen Light"/>
              </a:rPr>
              <a:t>The major disadvantage with the bot was the issue of non steerability while moving in backwards direction. This can be tackled by placing a similar front unit at the back end of the bot thus allowing steering motion in the backwards direction[considering that budget is not an issue :) ]</a:t>
            </a:r>
            <a:endParaRPr>
              <a:latin typeface="Oxygen Light"/>
              <a:ea typeface="Oxygen Light"/>
              <a:cs typeface="Oxygen Light"/>
              <a:sym typeface="Oxygen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9"/>
          <p:cNvSpPr txBox="1"/>
          <p:nvPr>
            <p:ph type="title"/>
          </p:nvPr>
        </p:nvSpPr>
        <p:spPr>
          <a:xfrm>
            <a:off x="720000" y="445025"/>
            <a:ext cx="289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81818"/>
                </a:solidFill>
                <a:latin typeface="Arial"/>
                <a:ea typeface="Arial"/>
                <a:cs typeface="Arial"/>
                <a:sym typeface="Arial"/>
              </a:rPr>
              <a:t>FUTURE WORK</a:t>
            </a:r>
            <a:endParaRPr>
              <a:solidFill>
                <a:srgbClr val="181818"/>
              </a:solidFill>
              <a:latin typeface="Arial"/>
              <a:ea typeface="Arial"/>
              <a:cs typeface="Arial"/>
              <a:sym typeface="Arial"/>
            </a:endParaRPr>
          </a:p>
        </p:txBody>
      </p:sp>
      <p:sp>
        <p:nvSpPr>
          <p:cNvPr id="425" name="Google Shape;425;p69"/>
          <p:cNvSpPr txBox="1"/>
          <p:nvPr>
            <p:ph idx="1" type="body"/>
          </p:nvPr>
        </p:nvSpPr>
        <p:spPr>
          <a:xfrm>
            <a:off x="720000" y="1017725"/>
            <a:ext cx="7704000" cy="2546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81818"/>
              </a:buClr>
              <a:buSzPts val="1400"/>
              <a:buChar char="●"/>
            </a:pPr>
            <a:r>
              <a:rPr lang="en">
                <a:solidFill>
                  <a:srgbClr val="181818"/>
                </a:solidFill>
              </a:rPr>
              <a:t>The improved screw drive in-pipe robot with pathway selection mechanism proposed in this paper enables the robot to navigate through pipes using only two actuators. Three locomotion modes provide the option of selecting a </a:t>
            </a:r>
            <a:r>
              <a:rPr lang="en">
                <a:solidFill>
                  <a:srgbClr val="181818"/>
                </a:solidFill>
              </a:rPr>
              <a:t>pathway</a:t>
            </a:r>
            <a:r>
              <a:rPr lang="en">
                <a:solidFill>
                  <a:srgbClr val="181818"/>
                </a:solidFill>
              </a:rPr>
              <a:t> by steering an</a:t>
            </a:r>
            <a:r>
              <a:rPr lang="en">
                <a:solidFill>
                  <a:srgbClr val="181818"/>
                </a:solidFill>
              </a:rPr>
              <a:t>d </a:t>
            </a:r>
            <a:r>
              <a:rPr lang="en">
                <a:solidFill>
                  <a:srgbClr val="181818"/>
                </a:solidFill>
              </a:rPr>
              <a:t>rolling.</a:t>
            </a:r>
            <a:endParaRPr>
              <a:solidFill>
                <a:srgbClr val="181818"/>
              </a:solidFill>
            </a:endParaRPr>
          </a:p>
          <a:p>
            <a:pPr indent="-317500" lvl="0" marL="457200" rtl="0" algn="l">
              <a:spcBef>
                <a:spcPts val="0"/>
              </a:spcBef>
              <a:spcAft>
                <a:spcPts val="0"/>
              </a:spcAft>
              <a:buClr>
                <a:srgbClr val="181818"/>
              </a:buClr>
              <a:buSzPts val="1400"/>
              <a:buChar char="●"/>
            </a:pPr>
            <a:r>
              <a:rPr lang="en">
                <a:solidFill>
                  <a:srgbClr val="181818"/>
                </a:solidFill>
              </a:rPr>
              <a:t>ML and AI for detecting possible flaws and future cracks.</a:t>
            </a:r>
            <a:endParaRPr>
              <a:solidFill>
                <a:srgbClr val="181818"/>
              </a:solidFill>
            </a:endParaRPr>
          </a:p>
          <a:p>
            <a:pPr indent="-317500" lvl="0" marL="457200" rtl="0" algn="l">
              <a:spcBef>
                <a:spcPts val="0"/>
              </a:spcBef>
              <a:spcAft>
                <a:spcPts val="0"/>
              </a:spcAft>
              <a:buClr>
                <a:srgbClr val="181818"/>
              </a:buClr>
              <a:buSzPts val="1400"/>
              <a:buChar char="●"/>
            </a:pPr>
            <a:r>
              <a:rPr lang="en">
                <a:solidFill>
                  <a:srgbClr val="181818"/>
                </a:solidFill>
              </a:rPr>
              <a:t>3D modelling of the pipe: pressure flow and volume change.</a:t>
            </a:r>
            <a:endParaRPr>
              <a:solidFill>
                <a:srgbClr val="181818"/>
              </a:solidFill>
            </a:endParaRPr>
          </a:p>
          <a:p>
            <a:pPr indent="-317500" lvl="0" marL="457200" rtl="0" algn="l">
              <a:spcBef>
                <a:spcPts val="0"/>
              </a:spcBef>
              <a:spcAft>
                <a:spcPts val="0"/>
              </a:spcAft>
              <a:buClr>
                <a:srgbClr val="181818"/>
              </a:buClr>
              <a:buSzPts val="1400"/>
              <a:buChar char="●"/>
            </a:pPr>
            <a:r>
              <a:rPr lang="en">
                <a:solidFill>
                  <a:srgbClr val="181818"/>
                </a:solidFill>
              </a:rPr>
              <a:t>Extended arm for removal of any obstacle.</a:t>
            </a:r>
            <a:endParaRPr>
              <a:solidFill>
                <a:srgbClr val="181818"/>
              </a:solidFill>
            </a:endParaRPr>
          </a:p>
          <a:p>
            <a:pPr indent="-317500" lvl="0" marL="457200" rtl="0" algn="l">
              <a:spcBef>
                <a:spcPts val="0"/>
              </a:spcBef>
              <a:spcAft>
                <a:spcPts val="0"/>
              </a:spcAft>
              <a:buClr>
                <a:srgbClr val="181818"/>
              </a:buClr>
              <a:buSzPts val="1400"/>
              <a:buChar char="●"/>
            </a:pPr>
            <a:r>
              <a:rPr lang="en">
                <a:solidFill>
                  <a:srgbClr val="181818"/>
                </a:solidFill>
              </a:rPr>
              <a:t>Rescue Operation.</a:t>
            </a:r>
            <a:endParaRPr>
              <a:solidFill>
                <a:srgbClr val="181818"/>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0"/>
          <p:cNvSpPr txBox="1"/>
          <p:nvPr>
            <p:ph idx="1" type="body"/>
          </p:nvPr>
        </p:nvSpPr>
        <p:spPr>
          <a:xfrm>
            <a:off x="480575" y="1572525"/>
            <a:ext cx="2314500" cy="45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181818"/>
                </a:solidFill>
              </a:rPr>
              <a:t>TEAM MEMBERS</a:t>
            </a:r>
            <a:endParaRPr b="1" sz="1800">
              <a:solidFill>
                <a:srgbClr val="181818"/>
              </a:solidFill>
            </a:endParaRPr>
          </a:p>
        </p:txBody>
      </p:sp>
      <p:sp>
        <p:nvSpPr>
          <p:cNvPr id="431" name="Google Shape;431;p70"/>
          <p:cNvSpPr txBox="1"/>
          <p:nvPr>
            <p:ph idx="1" type="body"/>
          </p:nvPr>
        </p:nvSpPr>
        <p:spPr>
          <a:xfrm>
            <a:off x="387350" y="2160325"/>
            <a:ext cx="3142200" cy="2211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181818"/>
              </a:buClr>
              <a:buSzPts val="1800"/>
              <a:buChar char="●"/>
            </a:pPr>
            <a:r>
              <a:rPr lang="en" sz="1800">
                <a:solidFill>
                  <a:srgbClr val="181818"/>
                </a:solidFill>
              </a:rPr>
              <a:t>Arpit Sureka</a:t>
            </a:r>
            <a:endParaRPr sz="1800">
              <a:solidFill>
                <a:srgbClr val="181818"/>
              </a:solidFill>
            </a:endParaRPr>
          </a:p>
          <a:p>
            <a:pPr indent="-342900" lvl="0" marL="457200" rtl="0" algn="l">
              <a:lnSpc>
                <a:spcPct val="100000"/>
              </a:lnSpc>
              <a:spcBef>
                <a:spcPts val="0"/>
              </a:spcBef>
              <a:spcAft>
                <a:spcPts val="0"/>
              </a:spcAft>
              <a:buClr>
                <a:srgbClr val="181818"/>
              </a:buClr>
              <a:buSzPts val="1800"/>
              <a:buChar char="●"/>
            </a:pPr>
            <a:r>
              <a:rPr lang="en" sz="1800">
                <a:solidFill>
                  <a:srgbClr val="181818"/>
                </a:solidFill>
              </a:rPr>
              <a:t>Daksh Adhar</a:t>
            </a:r>
            <a:endParaRPr sz="1800">
              <a:solidFill>
                <a:srgbClr val="181818"/>
              </a:solidFill>
            </a:endParaRPr>
          </a:p>
          <a:p>
            <a:pPr indent="-342900" lvl="0" marL="457200" rtl="0" algn="l">
              <a:lnSpc>
                <a:spcPct val="100000"/>
              </a:lnSpc>
              <a:spcBef>
                <a:spcPts val="0"/>
              </a:spcBef>
              <a:spcAft>
                <a:spcPts val="0"/>
              </a:spcAft>
              <a:buClr>
                <a:srgbClr val="181818"/>
              </a:buClr>
              <a:buSzPts val="1800"/>
              <a:buChar char="●"/>
            </a:pPr>
            <a:r>
              <a:rPr lang="en" sz="1800">
                <a:solidFill>
                  <a:srgbClr val="181818"/>
                </a:solidFill>
              </a:rPr>
              <a:t>Khwmtha Basumatary</a:t>
            </a:r>
            <a:endParaRPr sz="1800">
              <a:solidFill>
                <a:srgbClr val="181818"/>
              </a:solidFill>
            </a:endParaRPr>
          </a:p>
          <a:p>
            <a:pPr indent="-342900" lvl="0" marL="457200" rtl="0" algn="l">
              <a:lnSpc>
                <a:spcPct val="100000"/>
              </a:lnSpc>
              <a:spcBef>
                <a:spcPts val="0"/>
              </a:spcBef>
              <a:spcAft>
                <a:spcPts val="0"/>
              </a:spcAft>
              <a:buClr>
                <a:srgbClr val="181818"/>
              </a:buClr>
              <a:buSzPts val="1800"/>
              <a:buChar char="●"/>
            </a:pPr>
            <a:r>
              <a:rPr lang="en" sz="1800">
                <a:solidFill>
                  <a:srgbClr val="181818"/>
                </a:solidFill>
              </a:rPr>
              <a:t>Ashutosh Kumar</a:t>
            </a:r>
            <a:endParaRPr sz="1800">
              <a:solidFill>
                <a:srgbClr val="181818"/>
              </a:solidFill>
            </a:endParaRPr>
          </a:p>
          <a:p>
            <a:pPr indent="-342900" lvl="0" marL="457200" rtl="0" algn="l">
              <a:lnSpc>
                <a:spcPct val="100000"/>
              </a:lnSpc>
              <a:spcBef>
                <a:spcPts val="0"/>
              </a:spcBef>
              <a:spcAft>
                <a:spcPts val="0"/>
              </a:spcAft>
              <a:buClr>
                <a:srgbClr val="181818"/>
              </a:buClr>
              <a:buSzPts val="1800"/>
              <a:buChar char="●"/>
            </a:pPr>
            <a:r>
              <a:rPr lang="en" sz="1800">
                <a:solidFill>
                  <a:srgbClr val="181818"/>
                </a:solidFill>
              </a:rPr>
              <a:t>Samiran Doley</a:t>
            </a:r>
            <a:endParaRPr sz="1800">
              <a:solidFill>
                <a:srgbClr val="181818"/>
              </a:solidFill>
            </a:endParaRPr>
          </a:p>
          <a:p>
            <a:pPr indent="-342900" lvl="0" marL="457200" rtl="0" algn="l">
              <a:lnSpc>
                <a:spcPct val="100000"/>
              </a:lnSpc>
              <a:spcBef>
                <a:spcPts val="0"/>
              </a:spcBef>
              <a:spcAft>
                <a:spcPts val="0"/>
              </a:spcAft>
              <a:buClr>
                <a:srgbClr val="181818"/>
              </a:buClr>
              <a:buSzPts val="1800"/>
              <a:buChar char="●"/>
            </a:pPr>
            <a:r>
              <a:rPr lang="en" sz="1800">
                <a:solidFill>
                  <a:srgbClr val="181818"/>
                </a:solidFill>
              </a:rPr>
              <a:t>Vishvesh S Warrier</a:t>
            </a:r>
            <a:endParaRPr sz="1800">
              <a:solidFill>
                <a:srgbClr val="181818"/>
              </a:solidFill>
            </a:endParaRPr>
          </a:p>
          <a:p>
            <a:pPr indent="-342900" lvl="0" marL="457200" rtl="0" algn="l">
              <a:lnSpc>
                <a:spcPct val="100000"/>
              </a:lnSpc>
              <a:spcBef>
                <a:spcPts val="0"/>
              </a:spcBef>
              <a:spcAft>
                <a:spcPts val="0"/>
              </a:spcAft>
              <a:buClr>
                <a:srgbClr val="181818"/>
              </a:buClr>
              <a:buSzPts val="1800"/>
              <a:buChar char="●"/>
            </a:pPr>
            <a:r>
              <a:rPr lang="en" sz="1800">
                <a:solidFill>
                  <a:srgbClr val="181818"/>
                </a:solidFill>
              </a:rPr>
              <a:t>Archit Avadhane </a:t>
            </a:r>
            <a:endParaRPr sz="1800">
              <a:solidFill>
                <a:srgbClr val="181818"/>
              </a:solidFill>
            </a:endParaRPr>
          </a:p>
        </p:txBody>
      </p:sp>
      <p:sp>
        <p:nvSpPr>
          <p:cNvPr id="432" name="Google Shape;432;p70"/>
          <p:cNvSpPr txBox="1"/>
          <p:nvPr/>
        </p:nvSpPr>
        <p:spPr>
          <a:xfrm>
            <a:off x="531575" y="289250"/>
            <a:ext cx="161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81818"/>
                </a:solidFill>
                <a:latin typeface="Oxygen"/>
                <a:ea typeface="Oxygen"/>
                <a:cs typeface="Oxygen"/>
                <a:sym typeface="Oxygen"/>
              </a:rPr>
              <a:t>MENTOR</a:t>
            </a:r>
            <a:endParaRPr b="1"/>
          </a:p>
        </p:txBody>
      </p:sp>
      <p:sp>
        <p:nvSpPr>
          <p:cNvPr id="433" name="Google Shape;433;p70"/>
          <p:cNvSpPr txBox="1"/>
          <p:nvPr/>
        </p:nvSpPr>
        <p:spPr>
          <a:xfrm>
            <a:off x="309125" y="873875"/>
            <a:ext cx="2063400" cy="461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xygen"/>
              <a:buChar char="●"/>
            </a:pPr>
            <a:r>
              <a:rPr lang="en" sz="1800">
                <a:solidFill>
                  <a:srgbClr val="181818"/>
                </a:solidFill>
                <a:latin typeface="Oxygen"/>
                <a:ea typeface="Oxygen"/>
                <a:cs typeface="Oxygen"/>
                <a:sym typeface="Oxygen"/>
              </a:rPr>
              <a:t>Shreya Singh</a:t>
            </a:r>
            <a:endParaRPr>
              <a:latin typeface="Oxygen"/>
              <a:ea typeface="Oxygen"/>
              <a:cs typeface="Oxygen"/>
              <a:sym typeface="Oxyge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2"/>
          <p:cNvPicPr preferRelativeResize="0"/>
          <p:nvPr/>
        </p:nvPicPr>
        <p:blipFill>
          <a:blip r:embed="rId3">
            <a:alphaModFix/>
          </a:blip>
          <a:stretch>
            <a:fillRect/>
          </a:stretch>
        </p:blipFill>
        <p:spPr>
          <a:xfrm>
            <a:off x="205763" y="110225"/>
            <a:ext cx="3797524" cy="2139275"/>
          </a:xfrm>
          <a:prstGeom prst="rect">
            <a:avLst/>
          </a:prstGeom>
          <a:noFill/>
          <a:ln>
            <a:noFill/>
          </a:ln>
        </p:spPr>
      </p:pic>
      <p:pic>
        <p:nvPicPr>
          <p:cNvPr id="200" name="Google Shape;200;p42"/>
          <p:cNvPicPr preferRelativeResize="0"/>
          <p:nvPr/>
        </p:nvPicPr>
        <p:blipFill>
          <a:blip r:embed="rId4">
            <a:alphaModFix/>
          </a:blip>
          <a:stretch>
            <a:fillRect/>
          </a:stretch>
        </p:blipFill>
        <p:spPr>
          <a:xfrm>
            <a:off x="4907950" y="110218"/>
            <a:ext cx="3797524" cy="2139282"/>
          </a:xfrm>
          <a:prstGeom prst="rect">
            <a:avLst/>
          </a:prstGeom>
          <a:noFill/>
          <a:ln>
            <a:noFill/>
          </a:ln>
        </p:spPr>
      </p:pic>
      <p:pic>
        <p:nvPicPr>
          <p:cNvPr id="201" name="Google Shape;201;p42"/>
          <p:cNvPicPr preferRelativeResize="0"/>
          <p:nvPr/>
        </p:nvPicPr>
        <p:blipFill>
          <a:blip r:embed="rId5">
            <a:alphaModFix/>
          </a:blip>
          <a:stretch>
            <a:fillRect/>
          </a:stretch>
        </p:blipFill>
        <p:spPr>
          <a:xfrm>
            <a:off x="4907962" y="2570250"/>
            <a:ext cx="3797524" cy="2282150"/>
          </a:xfrm>
          <a:prstGeom prst="rect">
            <a:avLst/>
          </a:prstGeom>
          <a:noFill/>
          <a:ln>
            <a:noFill/>
          </a:ln>
        </p:spPr>
      </p:pic>
      <p:sp>
        <p:nvSpPr>
          <p:cNvPr id="202" name="Google Shape;202;p42"/>
          <p:cNvSpPr txBox="1"/>
          <p:nvPr/>
        </p:nvSpPr>
        <p:spPr>
          <a:xfrm>
            <a:off x="1126600" y="2249500"/>
            <a:ext cx="17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xygen"/>
                <a:ea typeface="Oxygen"/>
                <a:cs typeface="Oxygen"/>
                <a:sym typeface="Oxygen"/>
              </a:rPr>
              <a:t>Track Mechanism</a:t>
            </a:r>
            <a:endParaRPr b="1">
              <a:latin typeface="Oxygen"/>
              <a:ea typeface="Oxygen"/>
              <a:cs typeface="Oxygen"/>
              <a:sym typeface="Oxygen"/>
            </a:endParaRPr>
          </a:p>
        </p:txBody>
      </p:sp>
      <p:sp>
        <p:nvSpPr>
          <p:cNvPr id="203" name="Google Shape;203;p42"/>
          <p:cNvSpPr txBox="1"/>
          <p:nvPr/>
        </p:nvSpPr>
        <p:spPr>
          <a:xfrm>
            <a:off x="5766613" y="2170050"/>
            <a:ext cx="2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xygen"/>
                <a:ea typeface="Oxygen"/>
                <a:cs typeface="Oxygen"/>
                <a:sym typeface="Oxygen"/>
              </a:rPr>
              <a:t>Snake Mechanism</a:t>
            </a:r>
            <a:endParaRPr b="1">
              <a:latin typeface="Oxygen"/>
              <a:ea typeface="Oxygen"/>
              <a:cs typeface="Oxygen"/>
              <a:sym typeface="Oxygen"/>
            </a:endParaRPr>
          </a:p>
        </p:txBody>
      </p:sp>
      <p:sp>
        <p:nvSpPr>
          <p:cNvPr id="204" name="Google Shape;204;p42"/>
          <p:cNvSpPr txBox="1"/>
          <p:nvPr/>
        </p:nvSpPr>
        <p:spPr>
          <a:xfrm>
            <a:off x="5615563" y="4789450"/>
            <a:ext cx="23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xygen"/>
                <a:ea typeface="Oxygen"/>
                <a:cs typeface="Oxygen"/>
                <a:sym typeface="Oxygen"/>
              </a:rPr>
              <a:t>Inchworm Mechanism</a:t>
            </a:r>
            <a:endParaRPr b="1">
              <a:latin typeface="Oxygen"/>
              <a:ea typeface="Oxygen"/>
              <a:cs typeface="Oxygen"/>
              <a:sym typeface="Oxygen"/>
            </a:endParaRPr>
          </a:p>
        </p:txBody>
      </p:sp>
      <p:pic>
        <p:nvPicPr>
          <p:cNvPr id="205" name="Google Shape;205;p42"/>
          <p:cNvPicPr preferRelativeResize="0"/>
          <p:nvPr/>
        </p:nvPicPr>
        <p:blipFill rotWithShape="1">
          <a:blip r:embed="rId6">
            <a:alphaModFix/>
          </a:blip>
          <a:srcRect b="2704" l="0" r="2704" t="0"/>
          <a:stretch/>
        </p:blipFill>
        <p:spPr>
          <a:xfrm>
            <a:off x="248450" y="2630450"/>
            <a:ext cx="3837426" cy="2161750"/>
          </a:xfrm>
          <a:prstGeom prst="rect">
            <a:avLst/>
          </a:prstGeom>
          <a:noFill/>
          <a:ln>
            <a:noFill/>
          </a:ln>
        </p:spPr>
      </p:pic>
      <p:sp>
        <p:nvSpPr>
          <p:cNvPr id="206" name="Google Shape;206;p42"/>
          <p:cNvSpPr txBox="1"/>
          <p:nvPr/>
        </p:nvSpPr>
        <p:spPr>
          <a:xfrm>
            <a:off x="1174663" y="4789450"/>
            <a:ext cx="185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xygen"/>
                <a:ea typeface="Oxygen"/>
                <a:cs typeface="Oxygen"/>
                <a:sym typeface="Oxygen"/>
              </a:rPr>
              <a:t>Pigging Mechanism</a:t>
            </a:r>
            <a:endParaRPr b="1">
              <a:latin typeface="Oxygen"/>
              <a:ea typeface="Oxygen"/>
              <a:cs typeface="Oxygen"/>
              <a:sym typeface="Oxyge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3"/>
          <p:cNvSpPr txBox="1"/>
          <p:nvPr>
            <p:ph type="title"/>
          </p:nvPr>
        </p:nvSpPr>
        <p:spPr>
          <a:xfrm>
            <a:off x="720000" y="478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Advantages of Screw bot mechanism</a:t>
            </a:r>
            <a:endParaRPr/>
          </a:p>
        </p:txBody>
      </p:sp>
      <p:sp>
        <p:nvSpPr>
          <p:cNvPr id="212" name="Google Shape;212;p43"/>
          <p:cNvSpPr txBox="1"/>
          <p:nvPr>
            <p:ph idx="1" type="body"/>
          </p:nvPr>
        </p:nvSpPr>
        <p:spPr>
          <a:xfrm>
            <a:off x="720000" y="1152475"/>
            <a:ext cx="7926300" cy="3606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Ideal for Vertical Applications as there are three or more contact points (with the pipe) </a:t>
            </a:r>
            <a:r>
              <a:rPr lang="en"/>
              <a:t>which</a:t>
            </a:r>
            <a:r>
              <a:rPr lang="en"/>
              <a:t> prevent it from falling off.</a:t>
            </a:r>
            <a:endParaRPr/>
          </a:p>
          <a:p>
            <a:pPr indent="-317500" lvl="0" marL="457200" rtl="0" algn="l">
              <a:lnSpc>
                <a:spcPct val="150000"/>
              </a:lnSpc>
              <a:spcBef>
                <a:spcPts val="0"/>
              </a:spcBef>
              <a:spcAft>
                <a:spcPts val="0"/>
              </a:spcAft>
              <a:buSzPts val="1400"/>
              <a:buChar char="●"/>
            </a:pPr>
            <a:r>
              <a:rPr lang="en"/>
              <a:t>The structure of the bot allows it to turn smoothly through T-sections and elbow joints.</a:t>
            </a:r>
            <a:endParaRPr/>
          </a:p>
          <a:p>
            <a:pPr indent="-317500" lvl="0" marL="457200" rtl="0" algn="l">
              <a:lnSpc>
                <a:spcPct val="150000"/>
              </a:lnSpc>
              <a:spcBef>
                <a:spcPts val="0"/>
              </a:spcBef>
              <a:spcAft>
                <a:spcPts val="0"/>
              </a:spcAft>
              <a:buSzPts val="1400"/>
              <a:buChar char="●"/>
            </a:pPr>
            <a:r>
              <a:rPr lang="en"/>
              <a:t>The spring in the arms allows the bot to traverse through pipes of varying diameter.</a:t>
            </a:r>
            <a:endParaRPr/>
          </a:p>
          <a:p>
            <a:pPr indent="0" lvl="0" marL="0" rtl="0" algn="ctr">
              <a:lnSpc>
                <a:spcPct val="150000"/>
              </a:lnSpc>
              <a:spcBef>
                <a:spcPts val="1600"/>
              </a:spcBef>
              <a:spcAft>
                <a:spcPts val="0"/>
              </a:spcAft>
              <a:buNone/>
            </a:pPr>
            <a:r>
              <a:rPr b="1" lang="en" sz="2400">
                <a:solidFill>
                  <a:schemeClr val="dk1"/>
                </a:solidFill>
                <a:latin typeface="Poiret One"/>
                <a:ea typeface="Poiret One"/>
                <a:cs typeface="Poiret One"/>
                <a:sym typeface="Poiret One"/>
              </a:rPr>
              <a:t>Disadvantages of Screw bot mechanism</a:t>
            </a:r>
            <a:endParaRPr b="1" sz="2400">
              <a:solidFill>
                <a:schemeClr val="dk1"/>
              </a:solidFill>
              <a:latin typeface="Poiret One"/>
              <a:ea typeface="Poiret One"/>
              <a:cs typeface="Poiret One"/>
              <a:sym typeface="Poiret One"/>
            </a:endParaRPr>
          </a:p>
          <a:p>
            <a:pPr indent="-317500" lvl="0" marL="457200" rtl="0" algn="l">
              <a:lnSpc>
                <a:spcPct val="150000"/>
              </a:lnSpc>
              <a:spcBef>
                <a:spcPts val="1600"/>
              </a:spcBef>
              <a:spcAft>
                <a:spcPts val="0"/>
              </a:spcAft>
              <a:buSzPts val="1400"/>
              <a:buChar char="●"/>
            </a:pPr>
            <a:r>
              <a:rPr lang="en"/>
              <a:t>Movement of bot is difficult through the pipes which have sudden erosion or have uneven surface.</a:t>
            </a:r>
            <a:endParaRPr/>
          </a:p>
          <a:p>
            <a:pPr indent="-317500" lvl="0" marL="457200" rtl="0" algn="l">
              <a:lnSpc>
                <a:spcPct val="150000"/>
              </a:lnSpc>
              <a:spcBef>
                <a:spcPts val="0"/>
              </a:spcBef>
              <a:spcAft>
                <a:spcPts val="0"/>
              </a:spcAft>
              <a:buSzPts val="1400"/>
              <a:buChar char="●"/>
            </a:pPr>
            <a:r>
              <a:rPr lang="en"/>
              <a:t>The bot is not capable of taking turns i.e. passing through the joints while moving backwards.</a:t>
            </a:r>
            <a:endParaRPr/>
          </a:p>
          <a:p>
            <a:pPr indent="0" lvl="0" marL="457200" rtl="0" algn="l">
              <a:spcBef>
                <a:spcPts val="1600"/>
              </a:spcBef>
              <a:spcAft>
                <a:spcPts val="0"/>
              </a:spcAft>
              <a:buNone/>
            </a:pPr>
            <a:r>
              <a:t/>
            </a:r>
            <a:endParaRPr/>
          </a:p>
          <a:p>
            <a:pPr indent="0" lvl="0" marL="0" rtl="0" algn="ctr">
              <a:spcBef>
                <a:spcPts val="1600"/>
              </a:spcBef>
              <a:spcAft>
                <a:spcPts val="0"/>
              </a:spcAft>
              <a:buNone/>
            </a:pPr>
            <a:r>
              <a:t/>
            </a:r>
            <a:endParaRPr b="1" sz="2400">
              <a:solidFill>
                <a:schemeClr val="dk1"/>
              </a:solidFill>
              <a:latin typeface="Poiret One"/>
              <a:ea typeface="Poiret One"/>
              <a:cs typeface="Poiret One"/>
              <a:sym typeface="Poiret One"/>
            </a:endParaRPr>
          </a:p>
          <a:p>
            <a:pPr indent="0" lvl="0" marL="0" rtl="0" algn="l">
              <a:spcBef>
                <a:spcPts val="1600"/>
              </a:spcBef>
              <a:spcAft>
                <a:spcPts val="0"/>
              </a:spcAft>
              <a:buNone/>
            </a:pPr>
            <a:r>
              <a:t/>
            </a:r>
            <a:endParaRPr/>
          </a:p>
          <a:p>
            <a:pPr indent="0" lvl="0" marL="0" rtl="0" algn="ctr">
              <a:spcBef>
                <a:spcPts val="1600"/>
              </a:spcBef>
              <a:spcAft>
                <a:spcPts val="0"/>
              </a:spcAft>
              <a:buNone/>
            </a:pPr>
            <a:r>
              <a:t/>
            </a:r>
            <a:endParaRPr>
              <a:latin typeface="Poiret One"/>
              <a:ea typeface="Poiret One"/>
              <a:cs typeface="Poiret One"/>
              <a:sym typeface="Poiret One"/>
            </a:endParaRPr>
          </a:p>
          <a:p>
            <a:pPr indent="0" lvl="0" marL="0" rtl="0" algn="ctr">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4"/>
          <p:cNvSpPr txBox="1"/>
          <p:nvPr>
            <p:ph type="title"/>
          </p:nvPr>
        </p:nvSpPr>
        <p:spPr>
          <a:xfrm>
            <a:off x="2433000" y="1371169"/>
            <a:ext cx="4278000" cy="8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Structure</a:t>
            </a:r>
            <a:endParaRPr/>
          </a:p>
        </p:txBody>
      </p:sp>
      <p:sp>
        <p:nvSpPr>
          <p:cNvPr id="218" name="Google Shape;218;p44"/>
          <p:cNvSpPr txBox="1"/>
          <p:nvPr>
            <p:ph idx="1" type="subTitle"/>
          </p:nvPr>
        </p:nvSpPr>
        <p:spPr>
          <a:xfrm>
            <a:off x="2433000" y="2441425"/>
            <a:ext cx="42780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3-D model and animation.</a:t>
            </a:r>
            <a:endParaRPr/>
          </a:p>
          <a:p>
            <a:pPr indent="0" lvl="0" marL="0" rtl="0" algn="ctr">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5"/>
          <p:cNvSpPr txBox="1"/>
          <p:nvPr>
            <p:ph type="title"/>
          </p:nvPr>
        </p:nvSpPr>
        <p:spPr>
          <a:xfrm>
            <a:off x="2650525" y="0"/>
            <a:ext cx="3843000" cy="770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400"/>
              <a:t>Structure</a:t>
            </a:r>
            <a:endParaRPr sz="4400"/>
          </a:p>
        </p:txBody>
      </p:sp>
      <p:pic>
        <p:nvPicPr>
          <p:cNvPr id="224" name="Google Shape;224;p45"/>
          <p:cNvPicPr preferRelativeResize="0"/>
          <p:nvPr/>
        </p:nvPicPr>
        <p:blipFill>
          <a:blip r:embed="rId3">
            <a:alphaModFix/>
          </a:blip>
          <a:stretch>
            <a:fillRect/>
          </a:stretch>
        </p:blipFill>
        <p:spPr>
          <a:xfrm>
            <a:off x="1821475" y="770100"/>
            <a:ext cx="5501100" cy="4068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6"/>
          <p:cNvPicPr preferRelativeResize="0"/>
          <p:nvPr/>
        </p:nvPicPr>
        <p:blipFill>
          <a:blip r:embed="rId3">
            <a:alphaModFix/>
          </a:blip>
          <a:stretch>
            <a:fillRect/>
          </a:stretch>
        </p:blipFill>
        <p:spPr>
          <a:xfrm>
            <a:off x="1200613" y="730625"/>
            <a:ext cx="6935628" cy="4304275"/>
          </a:xfrm>
          <a:prstGeom prst="rect">
            <a:avLst/>
          </a:prstGeom>
          <a:noFill/>
          <a:ln>
            <a:noFill/>
          </a:ln>
        </p:spPr>
      </p:pic>
      <p:sp>
        <p:nvSpPr>
          <p:cNvPr id="230" name="Google Shape;230;p46"/>
          <p:cNvSpPr txBox="1"/>
          <p:nvPr>
            <p:ph type="title"/>
          </p:nvPr>
        </p:nvSpPr>
        <p:spPr>
          <a:xfrm>
            <a:off x="-282575" y="-39776"/>
            <a:ext cx="4278000" cy="77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400"/>
              <a:t>Schematic</a:t>
            </a:r>
            <a:endParaRPr sz="4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7"/>
          <p:cNvSpPr txBox="1"/>
          <p:nvPr>
            <p:ph type="title"/>
          </p:nvPr>
        </p:nvSpPr>
        <p:spPr>
          <a:xfrm>
            <a:off x="1284000" y="540000"/>
            <a:ext cx="65760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Screw Driving mode</a:t>
            </a:r>
            <a:endParaRPr sz="4000"/>
          </a:p>
        </p:txBody>
      </p:sp>
      <p:sp>
        <p:nvSpPr>
          <p:cNvPr id="236" name="Google Shape;236;p47"/>
          <p:cNvSpPr txBox="1"/>
          <p:nvPr>
            <p:ph idx="1" type="subTitle"/>
          </p:nvPr>
        </p:nvSpPr>
        <p:spPr>
          <a:xfrm>
            <a:off x="1284000" y="1246025"/>
            <a:ext cx="65760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Causes forward motion</a:t>
            </a:r>
            <a:endParaRPr/>
          </a:p>
        </p:txBody>
      </p:sp>
      <p:sp>
        <p:nvSpPr>
          <p:cNvPr id="237" name="Google Shape;237;p47"/>
          <p:cNvSpPr txBox="1"/>
          <p:nvPr>
            <p:ph idx="2" type="title"/>
          </p:nvPr>
        </p:nvSpPr>
        <p:spPr>
          <a:xfrm>
            <a:off x="1284000" y="3552163"/>
            <a:ext cx="65760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Rolling Mode</a:t>
            </a:r>
            <a:endParaRPr sz="4000"/>
          </a:p>
        </p:txBody>
      </p:sp>
      <p:sp>
        <p:nvSpPr>
          <p:cNvPr id="238" name="Google Shape;238;p47"/>
          <p:cNvSpPr txBox="1"/>
          <p:nvPr>
            <p:ph idx="3" type="subTitle"/>
          </p:nvPr>
        </p:nvSpPr>
        <p:spPr>
          <a:xfrm>
            <a:off x="1205025" y="4261988"/>
            <a:ext cx="65760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Changes orientation</a:t>
            </a:r>
            <a:endParaRPr/>
          </a:p>
        </p:txBody>
      </p:sp>
      <p:sp>
        <p:nvSpPr>
          <p:cNvPr id="239" name="Google Shape;239;p47"/>
          <p:cNvSpPr txBox="1"/>
          <p:nvPr>
            <p:ph idx="4" type="title"/>
          </p:nvPr>
        </p:nvSpPr>
        <p:spPr>
          <a:xfrm>
            <a:off x="1284000" y="1922100"/>
            <a:ext cx="65760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Steering Mode</a:t>
            </a:r>
            <a:endParaRPr sz="4000"/>
          </a:p>
        </p:txBody>
      </p:sp>
      <p:sp>
        <p:nvSpPr>
          <p:cNvPr id="240" name="Google Shape;240;p47"/>
          <p:cNvSpPr txBox="1"/>
          <p:nvPr>
            <p:ph idx="5" type="subTitle"/>
          </p:nvPr>
        </p:nvSpPr>
        <p:spPr>
          <a:xfrm>
            <a:off x="1284000" y="2687313"/>
            <a:ext cx="65760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Steers the bot for left-right/up-down motion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Aesthetic Slideshow by Slidesgo">
  <a:themeElements>
    <a:clrScheme name="Simple Light">
      <a:dk1>
        <a:srgbClr val="6D5B57"/>
      </a:dk1>
      <a:lt1>
        <a:srgbClr val="F2E1D8"/>
      </a:lt1>
      <a:dk2>
        <a:srgbClr val="595959"/>
      </a:dk2>
      <a:lt2>
        <a:srgbClr val="B08980"/>
      </a:lt2>
      <a:accent1>
        <a:srgbClr val="6D5B57"/>
      </a:accent1>
      <a:accent2>
        <a:srgbClr val="F2E1D8"/>
      </a:accent2>
      <a:accent3>
        <a:srgbClr val="595959"/>
      </a:accent3>
      <a:accent4>
        <a:srgbClr val="B08980"/>
      </a:accent4>
      <a:accent5>
        <a:srgbClr val="F2E1D8"/>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ist Aesthetic Slideshow by Slidesgo">
  <a:themeElements>
    <a:clrScheme name="Simple Light">
      <a:dk1>
        <a:srgbClr val="6D5B57"/>
      </a:dk1>
      <a:lt1>
        <a:srgbClr val="F2E1D8"/>
      </a:lt1>
      <a:dk2>
        <a:srgbClr val="595959"/>
      </a:dk2>
      <a:lt2>
        <a:srgbClr val="B08980"/>
      </a:lt2>
      <a:accent1>
        <a:srgbClr val="6D5B57"/>
      </a:accent1>
      <a:accent2>
        <a:srgbClr val="F2E1D8"/>
      </a:accent2>
      <a:accent3>
        <a:srgbClr val="595959"/>
      </a:accent3>
      <a:accent4>
        <a:srgbClr val="B08980"/>
      </a:accent4>
      <a:accent5>
        <a:srgbClr val="F2E1D8"/>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